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4.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5.xml" ContentType="application/vnd.openxmlformats-officedocument.theme+xml"/>
  <Override PartName="/ppt/slideLayouts/slideLayout129.xml" ContentType="application/vnd.openxmlformats-officedocument.presentationml.slideLayout+xml"/>
  <Override PartName="/ppt/theme/theme6.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7.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8.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9.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10.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11.xml" ContentType="application/vnd.openxmlformats-officedocument.theme+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theme/theme12.xml" ContentType="application/vnd.openxmlformats-officedocument.theme+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 id="2147483730" r:id="rId5"/>
    <p:sldMasterId id="2147483838" r:id="rId6"/>
    <p:sldMasterId id="2147483876" r:id="rId7"/>
    <p:sldMasterId id="2147484132" r:id="rId8"/>
    <p:sldMasterId id="2147484185" r:id="rId9"/>
    <p:sldMasterId id="2147484187" r:id="rId10"/>
    <p:sldMasterId id="2147484209" r:id="rId11"/>
    <p:sldMasterId id="2147484247" r:id="rId12"/>
    <p:sldMasterId id="2147484294" r:id="rId13"/>
    <p:sldMasterId id="2147484317" r:id="rId14"/>
    <p:sldMasterId id="2147484349" r:id="rId15"/>
    <p:sldMasterId id="2147484368" r:id="rId16"/>
  </p:sldMasterIdLst>
  <p:notesMasterIdLst>
    <p:notesMasterId r:id="rId110"/>
  </p:notesMasterIdLst>
  <p:sldIdLst>
    <p:sldId id="11371" r:id="rId17"/>
    <p:sldId id="565" r:id="rId18"/>
    <p:sldId id="566" r:id="rId19"/>
    <p:sldId id="676" r:id="rId20"/>
    <p:sldId id="652" r:id="rId21"/>
    <p:sldId id="542" r:id="rId22"/>
    <p:sldId id="484" r:id="rId23"/>
    <p:sldId id="485" r:id="rId24"/>
    <p:sldId id="486" r:id="rId25"/>
    <p:sldId id="487" r:id="rId26"/>
    <p:sldId id="488" r:id="rId27"/>
    <p:sldId id="649" r:id="rId28"/>
    <p:sldId id="651" r:id="rId29"/>
    <p:sldId id="650" r:id="rId30"/>
    <p:sldId id="497" r:id="rId31"/>
    <p:sldId id="654" r:id="rId32"/>
    <p:sldId id="2204" r:id="rId33"/>
    <p:sldId id="674" r:id="rId34"/>
    <p:sldId id="655" r:id="rId35"/>
    <p:sldId id="496" r:id="rId36"/>
    <p:sldId id="579" r:id="rId37"/>
    <p:sldId id="578" r:id="rId38"/>
    <p:sldId id="582" r:id="rId39"/>
    <p:sldId id="653" r:id="rId40"/>
    <p:sldId id="586" r:id="rId41"/>
    <p:sldId id="580" r:id="rId42"/>
    <p:sldId id="590" r:id="rId43"/>
    <p:sldId id="588" r:id="rId44"/>
    <p:sldId id="511" r:id="rId45"/>
    <p:sldId id="592" r:id="rId46"/>
    <p:sldId id="11372" r:id="rId47"/>
    <p:sldId id="553" r:id="rId48"/>
    <p:sldId id="523" r:id="rId49"/>
    <p:sldId id="524" r:id="rId50"/>
    <p:sldId id="525" r:id="rId51"/>
    <p:sldId id="556" r:id="rId52"/>
    <p:sldId id="543" r:id="rId53"/>
    <p:sldId id="595" r:id="rId54"/>
    <p:sldId id="597" r:id="rId55"/>
    <p:sldId id="617" r:id="rId56"/>
    <p:sldId id="598" r:id="rId57"/>
    <p:sldId id="599" r:id="rId58"/>
    <p:sldId id="618" r:id="rId59"/>
    <p:sldId id="619" r:id="rId60"/>
    <p:sldId id="1860" r:id="rId61"/>
    <p:sldId id="1862" r:id="rId62"/>
    <p:sldId id="1876" r:id="rId63"/>
    <p:sldId id="615" r:id="rId64"/>
    <p:sldId id="571" r:id="rId65"/>
    <p:sldId id="545" r:id="rId66"/>
    <p:sldId id="1888" r:id="rId67"/>
    <p:sldId id="1889" r:id="rId68"/>
    <p:sldId id="1891" r:id="rId69"/>
    <p:sldId id="557" r:id="rId70"/>
    <p:sldId id="657" r:id="rId71"/>
    <p:sldId id="656" r:id="rId72"/>
    <p:sldId id="1872" r:id="rId73"/>
    <p:sldId id="1870" r:id="rId74"/>
    <p:sldId id="1871" r:id="rId75"/>
    <p:sldId id="608" r:id="rId76"/>
    <p:sldId id="641" r:id="rId77"/>
    <p:sldId id="643" r:id="rId78"/>
    <p:sldId id="644" r:id="rId79"/>
    <p:sldId id="645" r:id="rId80"/>
    <p:sldId id="646" r:id="rId81"/>
    <p:sldId id="647" r:id="rId82"/>
    <p:sldId id="648" r:id="rId83"/>
    <p:sldId id="665" r:id="rId84"/>
    <p:sldId id="664" r:id="rId85"/>
    <p:sldId id="256" r:id="rId86"/>
    <p:sldId id="11373" r:id="rId87"/>
    <p:sldId id="260" r:id="rId88"/>
    <p:sldId id="262" r:id="rId89"/>
    <p:sldId id="263" r:id="rId90"/>
    <p:sldId id="266" r:id="rId91"/>
    <p:sldId id="267" r:id="rId92"/>
    <p:sldId id="258" r:id="rId93"/>
    <p:sldId id="265" r:id="rId94"/>
    <p:sldId id="666" r:id="rId95"/>
    <p:sldId id="625" r:id="rId96"/>
    <p:sldId id="632" r:id="rId97"/>
    <p:sldId id="626" r:id="rId98"/>
    <p:sldId id="627" r:id="rId99"/>
    <p:sldId id="630" r:id="rId100"/>
    <p:sldId id="634" r:id="rId101"/>
    <p:sldId id="635" r:id="rId102"/>
    <p:sldId id="636" r:id="rId103"/>
    <p:sldId id="637" r:id="rId104"/>
    <p:sldId id="638" r:id="rId105"/>
    <p:sldId id="640" r:id="rId106"/>
    <p:sldId id="667" r:id="rId107"/>
    <p:sldId id="11374" r:id="rId108"/>
    <p:sldId id="558" r:id="rId1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ack Info" id="{ED2BA4A4-64C7-445E-9E77-522DACA14F10}">
          <p14:sldIdLst>
            <p14:sldId id="11371"/>
            <p14:sldId id="565"/>
            <p14:sldId id="566"/>
            <p14:sldId id="676"/>
            <p14:sldId id="652"/>
          </p14:sldIdLst>
        </p14:section>
        <p14:section name="K8S" id="{ACA94863-2487-4C0F-A260-AE0C29F5D2CC}">
          <p14:sldIdLst>
            <p14:sldId id="542"/>
            <p14:sldId id="484"/>
            <p14:sldId id="485"/>
            <p14:sldId id="486"/>
            <p14:sldId id="487"/>
            <p14:sldId id="488"/>
            <p14:sldId id="649"/>
            <p14:sldId id="651"/>
            <p14:sldId id="650"/>
            <p14:sldId id="497"/>
            <p14:sldId id="654"/>
            <p14:sldId id="2204"/>
            <p14:sldId id="674"/>
            <p14:sldId id="655"/>
            <p14:sldId id="496"/>
            <p14:sldId id="579"/>
            <p14:sldId id="578"/>
            <p14:sldId id="582"/>
            <p14:sldId id="653"/>
            <p14:sldId id="586"/>
            <p14:sldId id="580"/>
            <p14:sldId id="590"/>
            <p14:sldId id="588"/>
            <p14:sldId id="511"/>
            <p14:sldId id="592"/>
            <p14:sldId id="11372"/>
            <p14:sldId id="553"/>
            <p14:sldId id="523"/>
            <p14:sldId id="524"/>
            <p14:sldId id="525"/>
            <p14:sldId id="556"/>
            <p14:sldId id="543"/>
            <p14:sldId id="595"/>
            <p14:sldId id="597"/>
            <p14:sldId id="617"/>
            <p14:sldId id="598"/>
            <p14:sldId id="599"/>
            <p14:sldId id="618"/>
            <p14:sldId id="619"/>
            <p14:sldId id="1860"/>
            <p14:sldId id="1862"/>
            <p14:sldId id="1876"/>
            <p14:sldId id="615"/>
            <p14:sldId id="571"/>
            <p14:sldId id="545"/>
            <p14:sldId id="1888"/>
            <p14:sldId id="1889"/>
            <p14:sldId id="1891"/>
            <p14:sldId id="557"/>
            <p14:sldId id="657"/>
            <p14:sldId id="656"/>
            <p14:sldId id="1872"/>
            <p14:sldId id="1870"/>
            <p14:sldId id="1871"/>
            <p14:sldId id="608"/>
            <p14:sldId id="641"/>
            <p14:sldId id="643"/>
            <p14:sldId id="644"/>
            <p14:sldId id="645"/>
            <p14:sldId id="646"/>
            <p14:sldId id="647"/>
            <p14:sldId id="648"/>
            <p14:sldId id="665"/>
            <p14:sldId id="664"/>
            <p14:sldId id="256"/>
            <p14:sldId id="11373"/>
            <p14:sldId id="260"/>
            <p14:sldId id="262"/>
            <p14:sldId id="263"/>
            <p14:sldId id="266"/>
            <p14:sldId id="267"/>
            <p14:sldId id="258"/>
            <p14:sldId id="265"/>
            <p14:sldId id="666"/>
            <p14:sldId id="625"/>
            <p14:sldId id="632"/>
            <p14:sldId id="626"/>
            <p14:sldId id="627"/>
            <p14:sldId id="630"/>
            <p14:sldId id="634"/>
            <p14:sldId id="635"/>
            <p14:sldId id="636"/>
            <p14:sldId id="637"/>
            <p14:sldId id="638"/>
            <p14:sldId id="640"/>
            <p14:sldId id="667"/>
            <p14:sldId id="11374"/>
            <p14:sldId id="5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974571-7ACF-439D-B370-539A880A157B}" v="8" dt="2019-04-03T20:25:54.4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0024" autoAdjust="0"/>
  </p:normalViewPr>
  <p:slideViewPr>
    <p:cSldViewPr snapToGrid="0">
      <p:cViewPr varScale="1">
        <p:scale>
          <a:sx n="91" d="100"/>
          <a:sy n="91" d="100"/>
        </p:scale>
        <p:origin x="1314" y="84"/>
      </p:cViewPr>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42" Type="http://schemas.openxmlformats.org/officeDocument/2006/relationships/slide" Target="slides/slide26.xml"/><Relationship Id="rId47" Type="http://schemas.openxmlformats.org/officeDocument/2006/relationships/slide" Target="slides/slide31.xml"/><Relationship Id="rId63" Type="http://schemas.openxmlformats.org/officeDocument/2006/relationships/slide" Target="slides/slide47.xml"/><Relationship Id="rId68" Type="http://schemas.openxmlformats.org/officeDocument/2006/relationships/slide" Target="slides/slide52.xml"/><Relationship Id="rId84" Type="http://schemas.openxmlformats.org/officeDocument/2006/relationships/slide" Target="slides/slide68.xml"/><Relationship Id="rId89" Type="http://schemas.openxmlformats.org/officeDocument/2006/relationships/slide" Target="slides/slide73.xml"/><Relationship Id="rId112" Type="http://schemas.openxmlformats.org/officeDocument/2006/relationships/viewProps" Target="viewProps.xml"/><Relationship Id="rId16" Type="http://schemas.openxmlformats.org/officeDocument/2006/relationships/slideMaster" Target="slideMasters/slideMaster13.xml"/><Relationship Id="rId107" Type="http://schemas.openxmlformats.org/officeDocument/2006/relationships/slide" Target="slides/slide91.xml"/><Relationship Id="rId11" Type="http://schemas.openxmlformats.org/officeDocument/2006/relationships/slideMaster" Target="slideMasters/slideMaster8.xml"/><Relationship Id="rId32" Type="http://schemas.openxmlformats.org/officeDocument/2006/relationships/slide" Target="slides/slide16.xml"/><Relationship Id="rId37" Type="http://schemas.openxmlformats.org/officeDocument/2006/relationships/slide" Target="slides/slide21.xml"/><Relationship Id="rId53" Type="http://schemas.openxmlformats.org/officeDocument/2006/relationships/slide" Target="slides/slide37.xml"/><Relationship Id="rId58" Type="http://schemas.openxmlformats.org/officeDocument/2006/relationships/slide" Target="slides/slide42.xml"/><Relationship Id="rId74" Type="http://schemas.openxmlformats.org/officeDocument/2006/relationships/slide" Target="slides/slide58.xml"/><Relationship Id="rId79" Type="http://schemas.openxmlformats.org/officeDocument/2006/relationships/slide" Target="slides/slide63.xml"/><Relationship Id="rId102" Type="http://schemas.openxmlformats.org/officeDocument/2006/relationships/slide" Target="slides/slide86.xml"/><Relationship Id="rId5" Type="http://schemas.openxmlformats.org/officeDocument/2006/relationships/slideMaster" Target="slideMasters/slideMaster2.xml"/><Relationship Id="rId90" Type="http://schemas.openxmlformats.org/officeDocument/2006/relationships/slide" Target="slides/slide74.xml"/><Relationship Id="rId95" Type="http://schemas.openxmlformats.org/officeDocument/2006/relationships/slide" Target="slides/slide79.xml"/><Relationship Id="rId22" Type="http://schemas.openxmlformats.org/officeDocument/2006/relationships/slide" Target="slides/slide6.xml"/><Relationship Id="rId27" Type="http://schemas.openxmlformats.org/officeDocument/2006/relationships/slide" Target="slides/slide11.xml"/><Relationship Id="rId43" Type="http://schemas.openxmlformats.org/officeDocument/2006/relationships/slide" Target="slides/slide27.xml"/><Relationship Id="rId48" Type="http://schemas.openxmlformats.org/officeDocument/2006/relationships/slide" Target="slides/slide32.xml"/><Relationship Id="rId64" Type="http://schemas.openxmlformats.org/officeDocument/2006/relationships/slide" Target="slides/slide48.xml"/><Relationship Id="rId69" Type="http://schemas.openxmlformats.org/officeDocument/2006/relationships/slide" Target="slides/slide53.xml"/><Relationship Id="rId113" Type="http://schemas.openxmlformats.org/officeDocument/2006/relationships/theme" Target="theme/theme1.xml"/><Relationship Id="rId80" Type="http://schemas.openxmlformats.org/officeDocument/2006/relationships/slide" Target="slides/slide64.xml"/><Relationship Id="rId85" Type="http://schemas.openxmlformats.org/officeDocument/2006/relationships/slide" Target="slides/slide69.xml"/><Relationship Id="rId12" Type="http://schemas.openxmlformats.org/officeDocument/2006/relationships/slideMaster" Target="slideMasters/slideMaster9.xml"/><Relationship Id="rId17" Type="http://schemas.openxmlformats.org/officeDocument/2006/relationships/slide" Target="slides/slide1.xml"/><Relationship Id="rId33" Type="http://schemas.openxmlformats.org/officeDocument/2006/relationships/slide" Target="slides/slide17.xml"/><Relationship Id="rId38" Type="http://schemas.openxmlformats.org/officeDocument/2006/relationships/slide" Target="slides/slide22.xml"/><Relationship Id="rId59" Type="http://schemas.openxmlformats.org/officeDocument/2006/relationships/slide" Target="slides/slide43.xml"/><Relationship Id="rId103" Type="http://schemas.openxmlformats.org/officeDocument/2006/relationships/slide" Target="slides/slide87.xml"/><Relationship Id="rId108" Type="http://schemas.openxmlformats.org/officeDocument/2006/relationships/slide" Target="slides/slide92.xml"/><Relationship Id="rId54" Type="http://schemas.openxmlformats.org/officeDocument/2006/relationships/slide" Target="slides/slide38.xml"/><Relationship Id="rId70" Type="http://schemas.openxmlformats.org/officeDocument/2006/relationships/slide" Target="slides/slide54.xml"/><Relationship Id="rId75" Type="http://schemas.openxmlformats.org/officeDocument/2006/relationships/slide" Target="slides/slide59.xml"/><Relationship Id="rId91" Type="http://schemas.openxmlformats.org/officeDocument/2006/relationships/slide" Target="slides/slide75.xml"/><Relationship Id="rId96" Type="http://schemas.openxmlformats.org/officeDocument/2006/relationships/slide" Target="slides/slide8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6" Type="http://schemas.openxmlformats.org/officeDocument/2006/relationships/slide" Target="slides/slide90.xml"/><Relationship Id="rId114"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slide" Target="slides/slide57.xml"/><Relationship Id="rId78" Type="http://schemas.openxmlformats.org/officeDocument/2006/relationships/slide" Target="slides/slide62.xml"/><Relationship Id="rId81" Type="http://schemas.openxmlformats.org/officeDocument/2006/relationships/slide" Target="slides/slide65.xml"/><Relationship Id="rId86" Type="http://schemas.openxmlformats.org/officeDocument/2006/relationships/slide" Target="slides/slide70.xml"/><Relationship Id="rId94" Type="http://schemas.openxmlformats.org/officeDocument/2006/relationships/slide" Target="slides/slide78.xml"/><Relationship Id="rId99" Type="http://schemas.openxmlformats.org/officeDocument/2006/relationships/slide" Target="slides/slide83.xml"/><Relationship Id="rId101" Type="http://schemas.openxmlformats.org/officeDocument/2006/relationships/slide" Target="slides/slide85.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2.xml"/><Relationship Id="rId39" Type="http://schemas.openxmlformats.org/officeDocument/2006/relationships/slide" Target="slides/slide23.xml"/><Relationship Id="rId109" Type="http://schemas.openxmlformats.org/officeDocument/2006/relationships/slide" Target="slides/slide9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 Id="rId76" Type="http://schemas.openxmlformats.org/officeDocument/2006/relationships/slide" Target="slides/slide60.xml"/><Relationship Id="rId97" Type="http://schemas.openxmlformats.org/officeDocument/2006/relationships/slide" Target="slides/slide81.xml"/><Relationship Id="rId104" Type="http://schemas.openxmlformats.org/officeDocument/2006/relationships/slide" Target="slides/slide88.xml"/><Relationship Id="rId7" Type="http://schemas.openxmlformats.org/officeDocument/2006/relationships/slideMaster" Target="slideMasters/slideMaster4.xml"/><Relationship Id="rId71" Type="http://schemas.openxmlformats.org/officeDocument/2006/relationships/slide" Target="slides/slide55.xml"/><Relationship Id="rId92" Type="http://schemas.openxmlformats.org/officeDocument/2006/relationships/slide" Target="slides/slide76.xml"/><Relationship Id="rId2" Type="http://schemas.openxmlformats.org/officeDocument/2006/relationships/customXml" Target="../customXml/item2.xml"/><Relationship Id="rId29" Type="http://schemas.openxmlformats.org/officeDocument/2006/relationships/slide" Target="slides/slide13.xml"/><Relationship Id="rId24" Type="http://schemas.openxmlformats.org/officeDocument/2006/relationships/slide" Target="slides/slide8.xml"/><Relationship Id="rId40" Type="http://schemas.openxmlformats.org/officeDocument/2006/relationships/slide" Target="slides/slide24.xml"/><Relationship Id="rId45" Type="http://schemas.openxmlformats.org/officeDocument/2006/relationships/slide" Target="slides/slide29.xml"/><Relationship Id="rId66" Type="http://schemas.openxmlformats.org/officeDocument/2006/relationships/slide" Target="slides/slide50.xml"/><Relationship Id="rId87" Type="http://schemas.openxmlformats.org/officeDocument/2006/relationships/slide" Target="slides/slide71.xml"/><Relationship Id="rId110" Type="http://schemas.openxmlformats.org/officeDocument/2006/relationships/notesMaster" Target="notesMasters/notesMaster1.xml"/><Relationship Id="rId115" Type="http://schemas.microsoft.com/office/2016/11/relationships/changesInfo" Target="changesInfos/changesInfo1.xml"/><Relationship Id="rId61" Type="http://schemas.openxmlformats.org/officeDocument/2006/relationships/slide" Target="slides/slide45.xml"/><Relationship Id="rId82" Type="http://schemas.openxmlformats.org/officeDocument/2006/relationships/slide" Target="slides/slide66.xml"/><Relationship Id="rId19" Type="http://schemas.openxmlformats.org/officeDocument/2006/relationships/slide" Target="slides/slide3.xml"/><Relationship Id="rId14" Type="http://schemas.openxmlformats.org/officeDocument/2006/relationships/slideMaster" Target="slideMasters/slideMaster11.xml"/><Relationship Id="rId30" Type="http://schemas.openxmlformats.org/officeDocument/2006/relationships/slide" Target="slides/slide14.xml"/><Relationship Id="rId35" Type="http://schemas.openxmlformats.org/officeDocument/2006/relationships/slide" Target="slides/slide19.xml"/><Relationship Id="rId56" Type="http://schemas.openxmlformats.org/officeDocument/2006/relationships/slide" Target="slides/slide40.xml"/><Relationship Id="rId77" Type="http://schemas.openxmlformats.org/officeDocument/2006/relationships/slide" Target="slides/slide61.xml"/><Relationship Id="rId100" Type="http://schemas.openxmlformats.org/officeDocument/2006/relationships/slide" Target="slides/slide84.xml"/><Relationship Id="rId105" Type="http://schemas.openxmlformats.org/officeDocument/2006/relationships/slide" Target="slides/slide89.xml"/><Relationship Id="rId8" Type="http://schemas.openxmlformats.org/officeDocument/2006/relationships/slideMaster" Target="slideMasters/slideMaster5.xml"/><Relationship Id="rId51" Type="http://schemas.openxmlformats.org/officeDocument/2006/relationships/slide" Target="slides/slide35.xml"/><Relationship Id="rId72" Type="http://schemas.openxmlformats.org/officeDocument/2006/relationships/slide" Target="slides/slide56.xml"/><Relationship Id="rId93" Type="http://schemas.openxmlformats.org/officeDocument/2006/relationships/slide" Target="slides/slide77.xml"/><Relationship Id="rId98" Type="http://schemas.openxmlformats.org/officeDocument/2006/relationships/slide" Target="slides/slide82.xml"/><Relationship Id="rId3" Type="http://schemas.openxmlformats.org/officeDocument/2006/relationships/customXml" Target="../customXml/item3.xml"/><Relationship Id="rId25" Type="http://schemas.openxmlformats.org/officeDocument/2006/relationships/slide" Target="slides/slide9.xml"/><Relationship Id="rId46" Type="http://schemas.openxmlformats.org/officeDocument/2006/relationships/slide" Target="slides/slide30.xml"/><Relationship Id="rId67" Type="http://schemas.openxmlformats.org/officeDocument/2006/relationships/slide" Target="slides/slide51.xml"/><Relationship Id="rId116" Type="http://schemas.microsoft.com/office/2015/10/relationships/revisionInfo" Target="revisionInfo.xml"/><Relationship Id="rId20" Type="http://schemas.openxmlformats.org/officeDocument/2006/relationships/slide" Target="slides/slide4.xml"/><Relationship Id="rId41" Type="http://schemas.openxmlformats.org/officeDocument/2006/relationships/slide" Target="slides/slide25.xml"/><Relationship Id="rId62" Type="http://schemas.openxmlformats.org/officeDocument/2006/relationships/slide" Target="slides/slide46.xml"/><Relationship Id="rId83" Type="http://schemas.openxmlformats.org/officeDocument/2006/relationships/slide" Target="slides/slide67.xml"/><Relationship Id="rId88" Type="http://schemas.openxmlformats.org/officeDocument/2006/relationships/slide" Target="slides/slide72.xml"/><Relationship Id="rId11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r Laudati" userId="fc1173ac-280e-4cfe-aafb-65006f84bb93" providerId="ADAL" clId="{D53B4429-112E-4B4D-817A-EBF3B32C01ED}"/>
    <pc:docChg chg="undo custSel addSld delSld modSld sldOrd delMainMaster">
      <pc:chgData name="Peter Laudati" userId="fc1173ac-280e-4cfe-aafb-65006f84bb93" providerId="ADAL" clId="{D53B4429-112E-4B4D-817A-EBF3B32C01ED}" dt="2018-10-10T15:35:11.621" v="3116" actId="6549"/>
      <pc:docMkLst>
        <pc:docMk/>
      </pc:docMkLst>
      <pc:sldChg chg="del">
        <pc:chgData name="Peter Laudati" userId="fc1173ac-280e-4cfe-aafb-65006f84bb93" providerId="ADAL" clId="{D53B4429-112E-4B4D-817A-EBF3B32C01ED}" dt="2018-10-10T15:06:51.162" v="2365" actId="2696"/>
        <pc:sldMkLst>
          <pc:docMk/>
          <pc:sldMk cId="1927879702" sldId="302"/>
        </pc:sldMkLst>
      </pc:sldChg>
      <pc:sldChg chg="del">
        <pc:chgData name="Peter Laudati" userId="fc1173ac-280e-4cfe-aafb-65006f84bb93" providerId="ADAL" clId="{D53B4429-112E-4B4D-817A-EBF3B32C01ED}" dt="2018-10-10T15:06:51.198" v="2367" actId="2696"/>
        <pc:sldMkLst>
          <pc:docMk/>
          <pc:sldMk cId="1733419741" sldId="303"/>
        </pc:sldMkLst>
      </pc:sldChg>
      <pc:sldChg chg="del">
        <pc:chgData name="Peter Laudati" userId="fc1173ac-280e-4cfe-aafb-65006f84bb93" providerId="ADAL" clId="{D53B4429-112E-4B4D-817A-EBF3B32C01ED}" dt="2018-10-10T15:06:51.232" v="2368" actId="2696"/>
        <pc:sldMkLst>
          <pc:docMk/>
          <pc:sldMk cId="2008053753" sldId="339"/>
        </pc:sldMkLst>
      </pc:sldChg>
      <pc:sldChg chg="del">
        <pc:chgData name="Peter Laudati" userId="fc1173ac-280e-4cfe-aafb-65006f84bb93" providerId="ADAL" clId="{D53B4429-112E-4B4D-817A-EBF3B32C01ED}" dt="2018-10-10T15:06:51.252" v="2369" actId="2696"/>
        <pc:sldMkLst>
          <pc:docMk/>
          <pc:sldMk cId="1357878717" sldId="386"/>
        </pc:sldMkLst>
      </pc:sldChg>
      <pc:sldChg chg="modNotesTx">
        <pc:chgData name="Peter Laudati" userId="fc1173ac-280e-4cfe-aafb-65006f84bb93" providerId="ADAL" clId="{D53B4429-112E-4B4D-817A-EBF3B32C01ED}" dt="2018-10-10T15:26:49.555" v="3013" actId="20577"/>
        <pc:sldMkLst>
          <pc:docMk/>
          <pc:sldMk cId="896756298" sldId="409"/>
        </pc:sldMkLst>
      </pc:sldChg>
      <pc:sldChg chg="modNotesTx">
        <pc:chgData name="Peter Laudati" userId="fc1173ac-280e-4cfe-aafb-65006f84bb93" providerId="ADAL" clId="{D53B4429-112E-4B4D-817A-EBF3B32C01ED}" dt="2018-10-10T15:28:09.395" v="3029" actId="20577"/>
        <pc:sldMkLst>
          <pc:docMk/>
          <pc:sldMk cId="561358088" sldId="413"/>
        </pc:sldMkLst>
      </pc:sldChg>
      <pc:sldChg chg="del">
        <pc:chgData name="Peter Laudati" userId="fc1173ac-280e-4cfe-aafb-65006f84bb93" providerId="ADAL" clId="{D53B4429-112E-4B4D-817A-EBF3B32C01ED}" dt="2018-10-10T15:16:23.613" v="2945" actId="2696"/>
        <pc:sldMkLst>
          <pc:docMk/>
          <pc:sldMk cId="3642290061" sldId="437"/>
        </pc:sldMkLst>
      </pc:sldChg>
      <pc:sldChg chg="modNotesTx">
        <pc:chgData name="Peter Laudati" userId="fc1173ac-280e-4cfe-aafb-65006f84bb93" providerId="ADAL" clId="{D53B4429-112E-4B4D-817A-EBF3B32C01ED}" dt="2018-10-10T14:54:40.146" v="1842" actId="6549"/>
        <pc:sldMkLst>
          <pc:docMk/>
          <pc:sldMk cId="192415403" sldId="485"/>
        </pc:sldMkLst>
      </pc:sldChg>
      <pc:sldChg chg="modNotesTx">
        <pc:chgData name="Peter Laudati" userId="fc1173ac-280e-4cfe-aafb-65006f84bb93" providerId="ADAL" clId="{D53B4429-112E-4B4D-817A-EBF3B32C01ED}" dt="2018-10-10T14:54:43.174" v="1843" actId="6549"/>
        <pc:sldMkLst>
          <pc:docMk/>
          <pc:sldMk cId="171341469" sldId="486"/>
        </pc:sldMkLst>
      </pc:sldChg>
      <pc:sldChg chg="modNotesTx">
        <pc:chgData name="Peter Laudati" userId="fc1173ac-280e-4cfe-aafb-65006f84bb93" providerId="ADAL" clId="{D53B4429-112E-4B4D-817A-EBF3B32C01ED}" dt="2018-10-10T14:54:58.214" v="1844" actId="6549"/>
        <pc:sldMkLst>
          <pc:docMk/>
          <pc:sldMk cId="3215705712" sldId="487"/>
        </pc:sldMkLst>
      </pc:sldChg>
      <pc:sldChg chg="modNotesTx">
        <pc:chgData name="Peter Laudati" userId="fc1173ac-280e-4cfe-aafb-65006f84bb93" providerId="ADAL" clId="{D53B4429-112E-4B4D-817A-EBF3B32C01ED}" dt="2018-10-10T14:55:01.489" v="1845" actId="6549"/>
        <pc:sldMkLst>
          <pc:docMk/>
          <pc:sldMk cId="2021201559" sldId="488"/>
        </pc:sldMkLst>
      </pc:sldChg>
      <pc:sldChg chg="modSp">
        <pc:chgData name="Peter Laudati" userId="fc1173ac-280e-4cfe-aafb-65006f84bb93" providerId="ADAL" clId="{D53B4429-112E-4B4D-817A-EBF3B32C01ED}" dt="2018-10-01T03:20:27.076" v="560" actId="1076"/>
        <pc:sldMkLst>
          <pc:docMk/>
          <pc:sldMk cId="1471624942" sldId="496"/>
        </pc:sldMkLst>
        <pc:spChg chg="mod">
          <ac:chgData name="Peter Laudati" userId="fc1173ac-280e-4cfe-aafb-65006f84bb93" providerId="ADAL" clId="{D53B4429-112E-4B4D-817A-EBF3B32C01ED}" dt="2018-10-01T03:20:27.076" v="560" actId="1076"/>
          <ac:spMkLst>
            <pc:docMk/>
            <pc:sldMk cId="1471624942" sldId="496"/>
            <ac:spMk id="2" creationId="{00000000-0000-0000-0000-000000000000}"/>
          </ac:spMkLst>
        </pc:spChg>
      </pc:sldChg>
      <pc:sldChg chg="modSp ord">
        <pc:chgData name="Peter Laudati" userId="fc1173ac-280e-4cfe-aafb-65006f84bb93" providerId="ADAL" clId="{D53B4429-112E-4B4D-817A-EBF3B32C01ED}" dt="2018-10-01T03:20:53.250" v="561" actId="1076"/>
        <pc:sldMkLst>
          <pc:docMk/>
          <pc:sldMk cId="1931445682" sldId="497"/>
        </pc:sldMkLst>
        <pc:spChg chg="mod">
          <ac:chgData name="Peter Laudati" userId="fc1173ac-280e-4cfe-aafb-65006f84bb93" providerId="ADAL" clId="{D53B4429-112E-4B4D-817A-EBF3B32C01ED}" dt="2018-10-01T03:20:53.250" v="561" actId="1076"/>
          <ac:spMkLst>
            <pc:docMk/>
            <pc:sldMk cId="1931445682" sldId="497"/>
            <ac:spMk id="2" creationId="{00000000-0000-0000-0000-000000000000}"/>
          </ac:spMkLst>
        </pc:spChg>
      </pc:sldChg>
      <pc:sldChg chg="del">
        <pc:chgData name="Peter Laudati" userId="fc1173ac-280e-4cfe-aafb-65006f84bb93" providerId="ADAL" clId="{D53B4429-112E-4B4D-817A-EBF3B32C01ED}" dt="2018-10-10T15:06:51.091" v="2363" actId="2696"/>
        <pc:sldMkLst>
          <pc:docMk/>
          <pc:sldMk cId="1817211437" sldId="544"/>
        </pc:sldMkLst>
      </pc:sldChg>
      <pc:sldChg chg="del">
        <pc:chgData name="Peter Laudati" userId="fc1173ac-280e-4cfe-aafb-65006f84bb93" providerId="ADAL" clId="{D53B4429-112E-4B4D-817A-EBF3B32C01ED}" dt="2018-10-10T15:15:49.918" v="2936" actId="2696"/>
        <pc:sldMkLst>
          <pc:docMk/>
          <pc:sldMk cId="4092350387" sldId="546"/>
        </pc:sldMkLst>
      </pc:sldChg>
      <pc:sldChg chg="del">
        <pc:chgData name="Peter Laudati" userId="fc1173ac-280e-4cfe-aafb-65006f84bb93" providerId="ADAL" clId="{D53B4429-112E-4B4D-817A-EBF3B32C01ED}" dt="2018-10-10T15:15:49.901" v="2934" actId="2696"/>
        <pc:sldMkLst>
          <pc:docMk/>
          <pc:sldMk cId="3225517559" sldId="547"/>
        </pc:sldMkLst>
      </pc:sldChg>
      <pc:sldChg chg="del">
        <pc:chgData name="Peter Laudati" userId="fc1173ac-280e-4cfe-aafb-65006f84bb93" providerId="ADAL" clId="{D53B4429-112E-4B4D-817A-EBF3B32C01ED}" dt="2018-10-10T15:15:49.885" v="2932" actId="2696"/>
        <pc:sldMkLst>
          <pc:docMk/>
          <pc:sldMk cId="1373638196" sldId="548"/>
        </pc:sldMkLst>
      </pc:sldChg>
      <pc:sldChg chg="modSp del">
        <pc:chgData name="Peter Laudati" userId="fc1173ac-280e-4cfe-aafb-65006f84bb93" providerId="ADAL" clId="{D53B4429-112E-4B4D-817A-EBF3B32C01ED}" dt="2018-10-10T15:16:15.855" v="2944" actId="2696"/>
        <pc:sldMkLst>
          <pc:docMk/>
          <pc:sldMk cId="2133354452" sldId="549"/>
        </pc:sldMkLst>
        <pc:spChg chg="mod">
          <ac:chgData name="Peter Laudati" userId="fc1173ac-280e-4cfe-aafb-65006f84bb93" providerId="ADAL" clId="{D53B4429-112E-4B4D-817A-EBF3B32C01ED}" dt="2018-10-10T15:16:02.671" v="2940" actId="20577"/>
          <ac:spMkLst>
            <pc:docMk/>
            <pc:sldMk cId="2133354452" sldId="549"/>
            <ac:spMk id="2" creationId="{E03EFE58-7D08-7E4D-AB1D-448C8CE89F7C}"/>
          </ac:spMkLst>
        </pc:spChg>
      </pc:sldChg>
      <pc:sldChg chg="del">
        <pc:chgData name="Peter Laudati" userId="fc1173ac-280e-4cfe-aafb-65006f84bb93" providerId="ADAL" clId="{D53B4429-112E-4B4D-817A-EBF3B32C01ED}" dt="2018-10-10T15:16:15.766" v="2942" actId="2696"/>
        <pc:sldMkLst>
          <pc:docMk/>
          <pc:sldMk cId="3828036901" sldId="550"/>
        </pc:sldMkLst>
      </pc:sldChg>
      <pc:sldChg chg="del modTransition">
        <pc:chgData name="Peter Laudati" userId="fc1173ac-280e-4cfe-aafb-65006f84bb93" providerId="ADAL" clId="{D53B4429-112E-4B4D-817A-EBF3B32C01ED}" dt="2018-10-10T15:05:28.805" v="2362" actId="2696"/>
        <pc:sldMkLst>
          <pc:docMk/>
          <pc:sldMk cId="3203785837" sldId="554"/>
        </pc:sldMkLst>
      </pc:sldChg>
      <pc:sldChg chg="modSp">
        <pc:chgData name="Peter Laudati" userId="fc1173ac-280e-4cfe-aafb-65006f84bb93" providerId="ADAL" clId="{D53B4429-112E-4B4D-817A-EBF3B32C01ED}" dt="2018-10-01T03:16:41.884" v="527" actId="20577"/>
        <pc:sldMkLst>
          <pc:docMk/>
          <pc:sldMk cId="3776219902" sldId="556"/>
        </pc:sldMkLst>
        <pc:spChg chg="mod">
          <ac:chgData name="Peter Laudati" userId="fc1173ac-280e-4cfe-aafb-65006f84bb93" providerId="ADAL" clId="{D53B4429-112E-4B4D-817A-EBF3B32C01ED}" dt="2018-10-01T03:16:41.884" v="527" actId="20577"/>
          <ac:spMkLst>
            <pc:docMk/>
            <pc:sldMk cId="3776219902" sldId="556"/>
            <ac:spMk id="2" creationId="{F5F9A0B9-16EA-674C-9F51-93BF10956EE7}"/>
          </ac:spMkLst>
        </pc:spChg>
        <pc:spChg chg="mod">
          <ac:chgData name="Peter Laudati" userId="fc1173ac-280e-4cfe-aafb-65006f84bb93" providerId="ADAL" clId="{D53B4429-112E-4B4D-817A-EBF3B32C01ED}" dt="2018-10-01T03:13:07.764" v="526" actId="20577"/>
          <ac:spMkLst>
            <pc:docMk/>
            <pc:sldMk cId="3776219902" sldId="556"/>
            <ac:spMk id="5" creationId="{0DADFA8C-24AF-3540-80D8-FFEAB44EB08A}"/>
          </ac:spMkLst>
        </pc:spChg>
      </pc:sldChg>
      <pc:sldChg chg="modSp">
        <pc:chgData name="Peter Laudati" userId="fc1173ac-280e-4cfe-aafb-65006f84bb93" providerId="ADAL" clId="{D53B4429-112E-4B4D-817A-EBF3B32C01ED}" dt="2018-10-01T03:35:37.656" v="1579" actId="20577"/>
        <pc:sldMkLst>
          <pc:docMk/>
          <pc:sldMk cId="2250512809" sldId="557"/>
        </pc:sldMkLst>
        <pc:spChg chg="mod">
          <ac:chgData name="Peter Laudati" userId="fc1173ac-280e-4cfe-aafb-65006f84bb93" providerId="ADAL" clId="{D53B4429-112E-4B4D-817A-EBF3B32C01ED}" dt="2018-10-01T03:35:37.656" v="1579" actId="20577"/>
          <ac:spMkLst>
            <pc:docMk/>
            <pc:sldMk cId="2250512809" sldId="557"/>
            <ac:spMk id="5" creationId="{0DADFA8C-24AF-3540-80D8-FFEAB44EB08A}"/>
          </ac:spMkLst>
        </pc:spChg>
      </pc:sldChg>
      <pc:sldChg chg="modSp">
        <pc:chgData name="Peter Laudati" userId="fc1173ac-280e-4cfe-aafb-65006f84bb93" providerId="ADAL" clId="{D53B4429-112E-4B4D-817A-EBF3B32C01ED}" dt="2018-10-10T15:15:26.347" v="2928" actId="20577"/>
        <pc:sldMkLst>
          <pc:docMk/>
          <pc:sldMk cId="3670731366" sldId="558"/>
        </pc:sldMkLst>
        <pc:spChg chg="mod">
          <ac:chgData name="Peter Laudati" userId="fc1173ac-280e-4cfe-aafb-65006f84bb93" providerId="ADAL" clId="{D53B4429-112E-4B4D-817A-EBF3B32C01ED}" dt="2018-10-10T15:15:26.347" v="2928" actId="20577"/>
          <ac:spMkLst>
            <pc:docMk/>
            <pc:sldMk cId="3670731366" sldId="558"/>
            <ac:spMk id="5" creationId="{0DADFA8C-24AF-3540-80D8-FFEAB44EB08A}"/>
          </ac:spMkLst>
        </pc:spChg>
      </pc:sldChg>
      <pc:sldChg chg="modSp">
        <pc:chgData name="Peter Laudati" userId="fc1173ac-280e-4cfe-aafb-65006f84bb93" providerId="ADAL" clId="{D53B4429-112E-4B4D-817A-EBF3B32C01ED}" dt="2018-10-10T15:15:31.273" v="2930" actId="20577"/>
        <pc:sldMkLst>
          <pc:docMk/>
          <pc:sldMk cId="2942330951" sldId="559"/>
        </pc:sldMkLst>
        <pc:spChg chg="mod">
          <ac:chgData name="Peter Laudati" userId="fc1173ac-280e-4cfe-aafb-65006f84bb93" providerId="ADAL" clId="{D53B4429-112E-4B4D-817A-EBF3B32C01ED}" dt="2018-10-10T15:15:31.273" v="2930" actId="20577"/>
          <ac:spMkLst>
            <pc:docMk/>
            <pc:sldMk cId="2942330951" sldId="559"/>
            <ac:spMk id="5" creationId="{0DADFA8C-24AF-3540-80D8-FFEAB44EB08A}"/>
          </ac:spMkLst>
        </pc:spChg>
      </pc:sldChg>
      <pc:sldChg chg="del">
        <pc:chgData name="Peter Laudati" userId="fc1173ac-280e-4cfe-aafb-65006f84bb93" providerId="ADAL" clId="{D53B4429-112E-4B4D-817A-EBF3B32C01ED}" dt="2018-10-10T15:15:49.892" v="2933" actId="2696"/>
        <pc:sldMkLst>
          <pc:docMk/>
          <pc:sldMk cId="2252523376" sldId="560"/>
        </pc:sldMkLst>
      </pc:sldChg>
      <pc:sldChg chg="del">
        <pc:chgData name="Peter Laudati" userId="fc1173ac-280e-4cfe-aafb-65006f84bb93" providerId="ADAL" clId="{D53B4429-112E-4B4D-817A-EBF3B32C01ED}" dt="2018-10-10T15:16:15.792" v="2943" actId="2696"/>
        <pc:sldMkLst>
          <pc:docMk/>
          <pc:sldMk cId="137955078" sldId="561"/>
        </pc:sldMkLst>
      </pc:sldChg>
      <pc:sldChg chg="del">
        <pc:chgData name="Peter Laudati" userId="fc1173ac-280e-4cfe-aafb-65006f84bb93" providerId="ADAL" clId="{D53B4429-112E-4B4D-817A-EBF3B32C01ED}" dt="2018-10-10T15:15:49.872" v="2931" actId="2696"/>
        <pc:sldMkLst>
          <pc:docMk/>
          <pc:sldMk cId="2194821995" sldId="562"/>
        </pc:sldMkLst>
      </pc:sldChg>
      <pc:sldChg chg="del">
        <pc:chgData name="Peter Laudati" userId="fc1173ac-280e-4cfe-aafb-65006f84bb93" providerId="ADAL" clId="{D53B4429-112E-4B4D-817A-EBF3B32C01ED}" dt="2018-10-10T15:16:15.729" v="2941" actId="2696"/>
        <pc:sldMkLst>
          <pc:docMk/>
          <pc:sldMk cId="1136956952" sldId="563"/>
        </pc:sldMkLst>
      </pc:sldChg>
      <pc:sldChg chg="del">
        <pc:chgData name="Peter Laudati" userId="fc1173ac-280e-4cfe-aafb-65006f84bb93" providerId="ADAL" clId="{D53B4429-112E-4B4D-817A-EBF3B32C01ED}" dt="2018-10-10T15:06:51.122" v="2364" actId="2696"/>
        <pc:sldMkLst>
          <pc:docMk/>
          <pc:sldMk cId="1133267424" sldId="570"/>
        </pc:sldMkLst>
      </pc:sldChg>
      <pc:sldChg chg="modSp ord">
        <pc:chgData name="Peter Laudati" userId="fc1173ac-280e-4cfe-aafb-65006f84bb93" providerId="ADAL" clId="{D53B4429-112E-4B4D-817A-EBF3B32C01ED}" dt="2018-10-10T15:29:25.369" v="3111" actId="6549"/>
        <pc:sldMkLst>
          <pc:docMk/>
          <pc:sldMk cId="44948052" sldId="571"/>
        </pc:sldMkLst>
        <pc:spChg chg="mod">
          <ac:chgData name="Peter Laudati" userId="fc1173ac-280e-4cfe-aafb-65006f84bb93" providerId="ADAL" clId="{D53B4429-112E-4B4D-817A-EBF3B32C01ED}" dt="2018-10-10T15:29:25.369" v="3111" actId="6549"/>
          <ac:spMkLst>
            <pc:docMk/>
            <pc:sldMk cId="44948052" sldId="571"/>
            <ac:spMk id="2" creationId="{F5F9A0B9-16EA-674C-9F51-93BF10956EE7}"/>
          </ac:spMkLst>
        </pc:spChg>
        <pc:spChg chg="mod">
          <ac:chgData name="Peter Laudati" userId="fc1173ac-280e-4cfe-aafb-65006f84bb93" providerId="ADAL" clId="{D53B4429-112E-4B4D-817A-EBF3B32C01ED}" dt="2018-10-01T03:34:10.276" v="1554" actId="20577"/>
          <ac:spMkLst>
            <pc:docMk/>
            <pc:sldMk cId="44948052" sldId="571"/>
            <ac:spMk id="5" creationId="{0DADFA8C-24AF-3540-80D8-FFEAB44EB08A}"/>
          </ac:spMkLst>
        </pc:spChg>
      </pc:sldChg>
      <pc:sldChg chg="del">
        <pc:chgData name="Peter Laudati" userId="fc1173ac-280e-4cfe-aafb-65006f84bb93" providerId="ADAL" clId="{D53B4429-112E-4B4D-817A-EBF3B32C01ED}" dt="2018-10-10T15:15:49.908" v="2935" actId="2696"/>
        <pc:sldMkLst>
          <pc:docMk/>
          <pc:sldMk cId="4245919495" sldId="574"/>
        </pc:sldMkLst>
      </pc:sldChg>
      <pc:sldChg chg="modNotesTx">
        <pc:chgData name="Peter Laudati" userId="fc1173ac-280e-4cfe-aafb-65006f84bb93" providerId="ADAL" clId="{D53B4429-112E-4B4D-817A-EBF3B32C01ED}" dt="2018-10-10T14:59:20.953" v="1850" actId="6549"/>
        <pc:sldMkLst>
          <pc:docMk/>
          <pc:sldMk cId="1716161681" sldId="578"/>
        </pc:sldMkLst>
      </pc:sldChg>
      <pc:sldChg chg="modSp modNotesTx">
        <pc:chgData name="Peter Laudati" userId="fc1173ac-280e-4cfe-aafb-65006f84bb93" providerId="ADAL" clId="{D53B4429-112E-4B4D-817A-EBF3B32C01ED}" dt="2018-10-10T14:59:16.556" v="1849" actId="6549"/>
        <pc:sldMkLst>
          <pc:docMk/>
          <pc:sldMk cId="4208591788" sldId="579"/>
        </pc:sldMkLst>
        <pc:spChg chg="mod">
          <ac:chgData name="Peter Laudati" userId="fc1173ac-280e-4cfe-aafb-65006f84bb93" providerId="ADAL" clId="{D53B4429-112E-4B4D-817A-EBF3B32C01ED}" dt="2018-09-30T22:50:27.652" v="0" actId="207"/>
          <ac:spMkLst>
            <pc:docMk/>
            <pc:sldMk cId="4208591788" sldId="579"/>
            <ac:spMk id="30" creationId="{6622A505-16E0-4067-A4B6-2A5F2CD0BFA8}"/>
          </ac:spMkLst>
        </pc:spChg>
      </pc:sldChg>
      <pc:sldChg chg="modNotesTx">
        <pc:chgData name="Peter Laudati" userId="fc1173ac-280e-4cfe-aafb-65006f84bb93" providerId="ADAL" clId="{D53B4429-112E-4B4D-817A-EBF3B32C01ED}" dt="2018-10-10T14:59:33.534" v="1853" actId="6549"/>
        <pc:sldMkLst>
          <pc:docMk/>
          <pc:sldMk cId="2586417567" sldId="580"/>
        </pc:sldMkLst>
      </pc:sldChg>
      <pc:sldChg chg="modNotesTx">
        <pc:chgData name="Peter Laudati" userId="fc1173ac-280e-4cfe-aafb-65006f84bb93" providerId="ADAL" clId="{D53B4429-112E-4B4D-817A-EBF3B32C01ED}" dt="2018-10-10T14:59:23.788" v="1851" actId="6549"/>
        <pc:sldMkLst>
          <pc:docMk/>
          <pc:sldMk cId="1318008125" sldId="582"/>
        </pc:sldMkLst>
      </pc:sldChg>
      <pc:sldChg chg="modNotesTx">
        <pc:chgData name="Peter Laudati" userId="fc1173ac-280e-4cfe-aafb-65006f84bb93" providerId="ADAL" clId="{D53B4429-112E-4B4D-817A-EBF3B32C01ED}" dt="2018-10-10T14:59:30.215" v="1852" actId="6549"/>
        <pc:sldMkLst>
          <pc:docMk/>
          <pc:sldMk cId="3900601390" sldId="586"/>
        </pc:sldMkLst>
      </pc:sldChg>
      <pc:sldChg chg="modNotesTx">
        <pc:chgData name="Peter Laudati" userId="fc1173ac-280e-4cfe-aafb-65006f84bb93" providerId="ADAL" clId="{D53B4429-112E-4B4D-817A-EBF3B32C01ED}" dt="2018-10-10T14:59:49.134" v="1856" actId="6549"/>
        <pc:sldMkLst>
          <pc:docMk/>
          <pc:sldMk cId="3148819578" sldId="588"/>
        </pc:sldMkLst>
      </pc:sldChg>
      <pc:sldChg chg="modNotesTx">
        <pc:chgData name="Peter Laudati" userId="fc1173ac-280e-4cfe-aafb-65006f84bb93" providerId="ADAL" clId="{D53B4429-112E-4B4D-817A-EBF3B32C01ED}" dt="2018-10-10T14:59:36.676" v="1854" actId="6549"/>
        <pc:sldMkLst>
          <pc:docMk/>
          <pc:sldMk cId="3621611381" sldId="590"/>
        </pc:sldMkLst>
      </pc:sldChg>
      <pc:sldChg chg="modNotesTx">
        <pc:chgData name="Peter Laudati" userId="fc1173ac-280e-4cfe-aafb-65006f84bb93" providerId="ADAL" clId="{D53B4429-112E-4B4D-817A-EBF3B32C01ED}" dt="2018-10-10T14:59:44.813" v="1855" actId="6549"/>
        <pc:sldMkLst>
          <pc:docMk/>
          <pc:sldMk cId="3571345232" sldId="591"/>
        </pc:sldMkLst>
      </pc:sldChg>
      <pc:sldChg chg="modNotesTx">
        <pc:chgData name="Peter Laudati" userId="fc1173ac-280e-4cfe-aafb-65006f84bb93" providerId="ADAL" clId="{D53B4429-112E-4B4D-817A-EBF3B32C01ED}" dt="2018-10-10T14:59:53.739" v="1857" actId="6549"/>
        <pc:sldMkLst>
          <pc:docMk/>
          <pc:sldMk cId="2212567070" sldId="592"/>
        </pc:sldMkLst>
      </pc:sldChg>
      <pc:sldChg chg="modNotesTx">
        <pc:chgData name="Peter Laudati" userId="fc1173ac-280e-4cfe-aafb-65006f84bb93" providerId="ADAL" clId="{D53B4429-112E-4B4D-817A-EBF3B32C01ED}" dt="2018-10-10T14:59:58.693" v="1858" actId="6549"/>
        <pc:sldMkLst>
          <pc:docMk/>
          <pc:sldMk cId="489688679" sldId="593"/>
        </pc:sldMkLst>
      </pc:sldChg>
      <pc:sldChg chg="modNotesTx">
        <pc:chgData name="Peter Laudati" userId="fc1173ac-280e-4cfe-aafb-65006f84bb93" providerId="ADAL" clId="{D53B4429-112E-4B4D-817A-EBF3B32C01ED}" dt="2018-10-10T15:00:08.653" v="1859" actId="6549"/>
        <pc:sldMkLst>
          <pc:docMk/>
          <pc:sldMk cId="661136708" sldId="595"/>
        </pc:sldMkLst>
      </pc:sldChg>
      <pc:sldChg chg="del">
        <pc:chgData name="Peter Laudati" userId="fc1173ac-280e-4cfe-aafb-65006f84bb93" providerId="ADAL" clId="{D53B4429-112E-4B4D-817A-EBF3B32C01ED}" dt="2018-10-10T15:03:04.381" v="1861" actId="2696"/>
        <pc:sldMkLst>
          <pc:docMk/>
          <pc:sldMk cId="1104353489" sldId="601"/>
        </pc:sldMkLst>
      </pc:sldChg>
      <pc:sldChg chg="del">
        <pc:chgData name="Peter Laudati" userId="fc1173ac-280e-4cfe-aafb-65006f84bb93" providerId="ADAL" clId="{D53B4429-112E-4B4D-817A-EBF3B32C01ED}" dt="2018-10-10T15:03:10.237" v="1862" actId="2696"/>
        <pc:sldMkLst>
          <pc:docMk/>
          <pc:sldMk cId="2191874931" sldId="602"/>
        </pc:sldMkLst>
      </pc:sldChg>
      <pc:sldChg chg="modSp">
        <pc:chgData name="Peter Laudati" userId="fc1173ac-280e-4cfe-aafb-65006f84bb93" providerId="ADAL" clId="{D53B4429-112E-4B4D-817A-EBF3B32C01ED}" dt="2018-10-01T03:37:57.776" v="1841" actId="20577"/>
        <pc:sldMkLst>
          <pc:docMk/>
          <pc:sldMk cId="3101084009" sldId="608"/>
        </pc:sldMkLst>
        <pc:spChg chg="mod">
          <ac:chgData name="Peter Laudati" userId="fc1173ac-280e-4cfe-aafb-65006f84bb93" providerId="ADAL" clId="{D53B4429-112E-4B4D-817A-EBF3B32C01ED}" dt="2018-10-01T03:37:57.776" v="1841" actId="20577"/>
          <ac:spMkLst>
            <pc:docMk/>
            <pc:sldMk cId="3101084009" sldId="608"/>
            <ac:spMk id="5" creationId="{0DADFA8C-24AF-3540-80D8-FFEAB44EB08A}"/>
          </ac:spMkLst>
        </pc:spChg>
      </pc:sldChg>
      <pc:sldChg chg="del">
        <pc:chgData name="Peter Laudati" userId="fc1173ac-280e-4cfe-aafb-65006f84bb93" providerId="ADAL" clId="{D53B4429-112E-4B4D-817A-EBF3B32C01ED}" dt="2018-10-10T15:03:03.500" v="1860" actId="2696"/>
        <pc:sldMkLst>
          <pc:docMk/>
          <pc:sldMk cId="660108231" sldId="616"/>
        </pc:sldMkLst>
      </pc:sldChg>
      <pc:sldChg chg="modNotesTx">
        <pc:chgData name="Peter Laudati" userId="fc1173ac-280e-4cfe-aafb-65006f84bb93" providerId="ADAL" clId="{D53B4429-112E-4B4D-817A-EBF3B32C01ED}" dt="2018-10-10T15:03:28.912" v="1917" actId="20577"/>
        <pc:sldMkLst>
          <pc:docMk/>
          <pc:sldMk cId="1014908570" sldId="618"/>
        </pc:sldMkLst>
      </pc:sldChg>
      <pc:sldChg chg="modNotesTx">
        <pc:chgData name="Peter Laudati" userId="fc1173ac-280e-4cfe-aafb-65006f84bb93" providerId="ADAL" clId="{D53B4429-112E-4B4D-817A-EBF3B32C01ED}" dt="2018-10-10T15:03:43.741" v="1992" actId="5793"/>
        <pc:sldMkLst>
          <pc:docMk/>
          <pc:sldMk cId="403335149" sldId="619"/>
        </pc:sldMkLst>
      </pc:sldChg>
      <pc:sldChg chg="modNotesTx">
        <pc:chgData name="Peter Laudati" userId="fc1173ac-280e-4cfe-aafb-65006f84bb93" providerId="ADAL" clId="{D53B4429-112E-4B4D-817A-EBF3B32C01ED}" dt="2018-10-10T15:04:04.412" v="2075" actId="20577"/>
        <pc:sldMkLst>
          <pc:docMk/>
          <pc:sldMk cId="745594646" sldId="621"/>
        </pc:sldMkLst>
      </pc:sldChg>
      <pc:sldChg chg="modNotesTx">
        <pc:chgData name="Peter Laudati" userId="fc1173ac-280e-4cfe-aafb-65006f84bb93" providerId="ADAL" clId="{D53B4429-112E-4B4D-817A-EBF3B32C01ED}" dt="2018-10-10T15:05:20.719" v="2361" actId="20577"/>
        <pc:sldMkLst>
          <pc:docMk/>
          <pc:sldMk cId="4035560691" sldId="622"/>
        </pc:sldMkLst>
      </pc:sldChg>
      <pc:sldChg chg="modNotesTx">
        <pc:chgData name="Peter Laudati" userId="fc1173ac-280e-4cfe-aafb-65006f84bb93" providerId="ADAL" clId="{D53B4429-112E-4B4D-817A-EBF3B32C01ED}" dt="2018-10-10T15:28:55.495" v="3109" actId="20577"/>
        <pc:sldMkLst>
          <pc:docMk/>
          <pc:sldMk cId="2153181893" sldId="623"/>
        </pc:sldMkLst>
      </pc:sldChg>
      <pc:sldChg chg="addSp delSp modSp modNotesTx">
        <pc:chgData name="Peter Laudati" userId="fc1173ac-280e-4cfe-aafb-65006f84bb93" providerId="ADAL" clId="{D53B4429-112E-4B4D-817A-EBF3B32C01ED}" dt="2018-10-10T14:55:04.475" v="1846" actId="6549"/>
        <pc:sldMkLst>
          <pc:docMk/>
          <pc:sldMk cId="1072212026" sldId="649"/>
        </pc:sldMkLst>
        <pc:spChg chg="del">
          <ac:chgData name="Peter Laudati" userId="fc1173ac-280e-4cfe-aafb-65006f84bb93" providerId="ADAL" clId="{D53B4429-112E-4B4D-817A-EBF3B32C01ED}" dt="2018-09-30T23:17:26.243" v="180" actId="20577"/>
          <ac:spMkLst>
            <pc:docMk/>
            <pc:sldMk cId="1072212026" sldId="649"/>
            <ac:spMk id="23" creationId="{304942E8-67D4-4852-919C-526EF2D2CCF3}"/>
          </ac:spMkLst>
        </pc:spChg>
        <pc:picChg chg="add mod modCrop">
          <ac:chgData name="Peter Laudati" userId="fc1173ac-280e-4cfe-aafb-65006f84bb93" providerId="ADAL" clId="{D53B4429-112E-4B4D-817A-EBF3B32C01ED}" dt="2018-09-30T22:55:29.050" v="28" actId="1037"/>
          <ac:picMkLst>
            <pc:docMk/>
            <pc:sldMk cId="1072212026" sldId="649"/>
            <ac:picMk id="12" creationId="{C459C2AB-3DAB-463A-AD61-EA93FB05B4E3}"/>
          </ac:picMkLst>
        </pc:picChg>
      </pc:sldChg>
      <pc:sldChg chg="modSp">
        <pc:chgData name="Peter Laudati" userId="fc1173ac-280e-4cfe-aafb-65006f84bb93" providerId="ADAL" clId="{D53B4429-112E-4B4D-817A-EBF3B32C01ED}" dt="2018-09-30T23:17:02.291" v="179" actId="20577"/>
        <pc:sldMkLst>
          <pc:docMk/>
          <pc:sldMk cId="3347846943" sldId="650"/>
        </pc:sldMkLst>
        <pc:spChg chg="mod">
          <ac:chgData name="Peter Laudati" userId="fc1173ac-280e-4cfe-aafb-65006f84bb93" providerId="ADAL" clId="{D53B4429-112E-4B4D-817A-EBF3B32C01ED}" dt="2018-09-30T23:17:02.291" v="179" actId="20577"/>
          <ac:spMkLst>
            <pc:docMk/>
            <pc:sldMk cId="3347846943" sldId="650"/>
            <ac:spMk id="2" creationId="{F5F9A0B9-16EA-674C-9F51-93BF10956EE7}"/>
          </ac:spMkLst>
        </pc:spChg>
        <pc:spChg chg="mod">
          <ac:chgData name="Peter Laudati" userId="fc1173ac-280e-4cfe-aafb-65006f84bb93" providerId="ADAL" clId="{D53B4429-112E-4B4D-817A-EBF3B32C01ED}" dt="2018-09-30T23:15:47.811" v="73" actId="20577"/>
          <ac:spMkLst>
            <pc:docMk/>
            <pc:sldMk cId="3347846943" sldId="650"/>
            <ac:spMk id="5" creationId="{0DADFA8C-24AF-3540-80D8-FFEAB44EB08A}"/>
          </ac:spMkLst>
        </pc:spChg>
      </pc:sldChg>
      <pc:sldChg chg="addSp modSp modAnim">
        <pc:chgData name="Peter Laudati" userId="fc1173ac-280e-4cfe-aafb-65006f84bb93" providerId="ADAL" clId="{D53B4429-112E-4B4D-817A-EBF3B32C01ED}" dt="2018-10-01T03:08:00.995" v="524" actId="20577"/>
        <pc:sldMkLst>
          <pc:docMk/>
          <pc:sldMk cId="232634655" sldId="651"/>
        </pc:sldMkLst>
        <pc:spChg chg="mod">
          <ac:chgData name="Peter Laudati" userId="fc1173ac-280e-4cfe-aafb-65006f84bb93" providerId="ADAL" clId="{D53B4429-112E-4B4D-817A-EBF3B32C01ED}" dt="2018-10-01T03:05:25.101" v="509" actId="20577"/>
          <ac:spMkLst>
            <pc:docMk/>
            <pc:sldMk cId="232634655" sldId="651"/>
            <ac:spMk id="2" creationId="{F5F9A0B9-16EA-674C-9F51-93BF10956EE7}"/>
          </ac:spMkLst>
        </pc:spChg>
        <pc:spChg chg="mod">
          <ac:chgData name="Peter Laudati" userId="fc1173ac-280e-4cfe-aafb-65006f84bb93" providerId="ADAL" clId="{D53B4429-112E-4B4D-817A-EBF3B32C01ED}" dt="2018-09-30T23:17:58.275" v="266" actId="5793"/>
          <ac:spMkLst>
            <pc:docMk/>
            <pc:sldMk cId="232634655" sldId="651"/>
            <ac:spMk id="5" creationId="{0DADFA8C-24AF-3540-80D8-FFEAB44EB08A}"/>
          </ac:spMkLst>
        </pc:spChg>
        <pc:picChg chg="add mod modCrop">
          <ac:chgData name="Peter Laudati" userId="fc1173ac-280e-4cfe-aafb-65006f84bb93" providerId="ADAL" clId="{D53B4429-112E-4B4D-817A-EBF3B32C01ED}" dt="2018-10-01T03:07:34.152" v="520" actId="1076"/>
          <ac:picMkLst>
            <pc:docMk/>
            <pc:sldMk cId="232634655" sldId="651"/>
            <ac:picMk id="4" creationId="{EED25D83-9D47-44ED-9D8C-C8BEE08E32F3}"/>
          </ac:picMkLst>
        </pc:picChg>
        <pc:picChg chg="add mod">
          <ac:chgData name="Peter Laudati" userId="fc1173ac-280e-4cfe-aafb-65006f84bb93" providerId="ADAL" clId="{D53B4429-112E-4B4D-817A-EBF3B32C01ED}" dt="2018-10-01T03:07:36.585" v="521" actId="1076"/>
          <ac:picMkLst>
            <pc:docMk/>
            <pc:sldMk cId="232634655" sldId="651"/>
            <ac:picMk id="7" creationId="{57E07ACF-0CB0-45FE-BF7A-F1EFDD3279B7}"/>
          </ac:picMkLst>
        </pc:picChg>
      </pc:sldChg>
      <pc:sldChg chg="modSp">
        <pc:chgData name="Peter Laudati" userId="fc1173ac-280e-4cfe-aafb-65006f84bb93" providerId="ADAL" clId="{D53B4429-112E-4B4D-817A-EBF3B32C01ED}" dt="2018-10-01T03:04:05.696" v="373" actId="20577"/>
        <pc:sldMkLst>
          <pc:docMk/>
          <pc:sldMk cId="3909741753" sldId="652"/>
        </pc:sldMkLst>
        <pc:spChg chg="mod">
          <ac:chgData name="Peter Laudati" userId="fc1173ac-280e-4cfe-aafb-65006f84bb93" providerId="ADAL" clId="{D53B4429-112E-4B4D-817A-EBF3B32C01ED}" dt="2018-10-01T03:04:05.696" v="373" actId="20577"/>
          <ac:spMkLst>
            <pc:docMk/>
            <pc:sldMk cId="3909741753" sldId="652"/>
            <ac:spMk id="2" creationId="{F5F9A0B9-16EA-674C-9F51-93BF10956EE7}"/>
          </ac:spMkLst>
        </pc:spChg>
        <pc:spChg chg="mod">
          <ac:chgData name="Peter Laudati" userId="fc1173ac-280e-4cfe-aafb-65006f84bb93" providerId="ADAL" clId="{D53B4429-112E-4B4D-817A-EBF3B32C01ED}" dt="2018-10-01T03:03:08.673" v="341" actId="20577"/>
          <ac:spMkLst>
            <pc:docMk/>
            <pc:sldMk cId="3909741753" sldId="652"/>
            <ac:spMk id="5" creationId="{0DADFA8C-24AF-3540-80D8-FFEAB44EB08A}"/>
          </ac:spMkLst>
        </pc:spChg>
      </pc:sldChg>
      <pc:sldChg chg="modSp modAnim">
        <pc:chgData name="Peter Laudati" userId="fc1173ac-280e-4cfe-aafb-65006f84bb93" providerId="ADAL" clId="{D53B4429-112E-4B4D-817A-EBF3B32C01ED}" dt="2018-10-01T03:28:06.229" v="1294" actId="20577"/>
        <pc:sldMkLst>
          <pc:docMk/>
          <pc:sldMk cId="3210118561" sldId="654"/>
        </pc:sldMkLst>
        <pc:spChg chg="mod">
          <ac:chgData name="Peter Laudati" userId="fc1173ac-280e-4cfe-aafb-65006f84bb93" providerId="ADAL" clId="{D53B4429-112E-4B4D-817A-EBF3B32C01ED}" dt="2018-10-01T03:27:04.811" v="1286" actId="313"/>
          <ac:spMkLst>
            <pc:docMk/>
            <pc:sldMk cId="3210118561" sldId="654"/>
            <ac:spMk id="2" creationId="{F5F9A0B9-16EA-674C-9F51-93BF10956EE7}"/>
          </ac:spMkLst>
        </pc:spChg>
        <pc:spChg chg="mod">
          <ac:chgData name="Peter Laudati" userId="fc1173ac-280e-4cfe-aafb-65006f84bb93" providerId="ADAL" clId="{D53B4429-112E-4B4D-817A-EBF3B32C01ED}" dt="2018-10-01T03:22:50.287" v="766" actId="20577"/>
          <ac:spMkLst>
            <pc:docMk/>
            <pc:sldMk cId="3210118561" sldId="654"/>
            <ac:spMk id="5" creationId="{0DADFA8C-24AF-3540-80D8-FFEAB44EB08A}"/>
          </ac:spMkLst>
        </pc:spChg>
      </pc:sldChg>
      <pc:sldChg chg="modSp">
        <pc:chgData name="Peter Laudati" userId="fc1173ac-280e-4cfe-aafb-65006f84bb93" providerId="ADAL" clId="{D53B4429-112E-4B4D-817A-EBF3B32C01ED}" dt="2018-10-01T03:31:34.667" v="1534" actId="6549"/>
        <pc:sldMkLst>
          <pc:docMk/>
          <pc:sldMk cId="827198791" sldId="655"/>
        </pc:sldMkLst>
        <pc:spChg chg="mod">
          <ac:chgData name="Peter Laudati" userId="fc1173ac-280e-4cfe-aafb-65006f84bb93" providerId="ADAL" clId="{D53B4429-112E-4B4D-817A-EBF3B32C01ED}" dt="2018-10-01T03:31:34.667" v="1534" actId="6549"/>
          <ac:spMkLst>
            <pc:docMk/>
            <pc:sldMk cId="827198791" sldId="655"/>
            <ac:spMk id="2" creationId="{F5F9A0B9-16EA-674C-9F51-93BF10956EE7}"/>
          </ac:spMkLst>
        </pc:spChg>
        <pc:spChg chg="mod">
          <ac:chgData name="Peter Laudati" userId="fc1173ac-280e-4cfe-aafb-65006f84bb93" providerId="ADAL" clId="{D53B4429-112E-4B4D-817A-EBF3B32C01ED}" dt="2018-10-01T03:29:18.469" v="1371" actId="20577"/>
          <ac:spMkLst>
            <pc:docMk/>
            <pc:sldMk cId="827198791" sldId="655"/>
            <ac:spMk id="5" creationId="{0DADFA8C-24AF-3540-80D8-FFEAB44EB08A}"/>
          </ac:spMkLst>
        </pc:spChg>
      </pc:sldChg>
      <pc:sldChg chg="modSp ord">
        <pc:chgData name="Peter Laudati" userId="fc1173ac-280e-4cfe-aafb-65006f84bb93" providerId="ADAL" clId="{D53B4429-112E-4B4D-817A-EBF3B32C01ED}" dt="2018-10-01T03:36:49.434" v="1683" actId="20577"/>
        <pc:sldMkLst>
          <pc:docMk/>
          <pc:sldMk cId="1276363116" sldId="656"/>
        </pc:sldMkLst>
        <pc:spChg chg="mod">
          <ac:chgData name="Peter Laudati" userId="fc1173ac-280e-4cfe-aafb-65006f84bb93" providerId="ADAL" clId="{D53B4429-112E-4B4D-817A-EBF3B32C01ED}" dt="2018-10-01T03:36:29.310" v="1682" actId="113"/>
          <ac:spMkLst>
            <pc:docMk/>
            <pc:sldMk cId="1276363116" sldId="656"/>
            <ac:spMk id="2" creationId="{F5F9A0B9-16EA-674C-9F51-93BF10956EE7}"/>
          </ac:spMkLst>
        </pc:spChg>
        <pc:spChg chg="mod">
          <ac:chgData name="Peter Laudati" userId="fc1173ac-280e-4cfe-aafb-65006f84bb93" providerId="ADAL" clId="{D53B4429-112E-4B4D-817A-EBF3B32C01ED}" dt="2018-10-01T03:36:03.301" v="1608" actId="20577"/>
          <ac:spMkLst>
            <pc:docMk/>
            <pc:sldMk cId="1276363116" sldId="656"/>
            <ac:spMk id="5" creationId="{0DADFA8C-24AF-3540-80D8-FFEAB44EB08A}"/>
          </ac:spMkLst>
        </pc:spChg>
      </pc:sldChg>
      <pc:sldChg chg="modSp modAnim">
        <pc:chgData name="Peter Laudati" userId="fc1173ac-280e-4cfe-aafb-65006f84bb93" providerId="ADAL" clId="{D53B4429-112E-4B4D-817A-EBF3B32C01ED}" dt="2018-10-10T15:32:09.374" v="3113" actId="20577"/>
        <pc:sldMkLst>
          <pc:docMk/>
          <pc:sldMk cId="1450784135" sldId="657"/>
        </pc:sldMkLst>
        <pc:spChg chg="mod">
          <ac:chgData name="Peter Laudati" userId="fc1173ac-280e-4cfe-aafb-65006f84bb93" providerId="ADAL" clId="{D53B4429-112E-4B4D-817A-EBF3B32C01ED}" dt="2018-10-10T15:09:48.180" v="2772" actId="20577"/>
          <ac:spMkLst>
            <pc:docMk/>
            <pc:sldMk cId="1450784135" sldId="657"/>
            <ac:spMk id="2" creationId="{F5F9A0B9-16EA-674C-9F51-93BF10956EE7}"/>
          </ac:spMkLst>
        </pc:spChg>
        <pc:spChg chg="mod">
          <ac:chgData name="Peter Laudati" userId="fc1173ac-280e-4cfe-aafb-65006f84bb93" providerId="ADAL" clId="{D53B4429-112E-4B4D-817A-EBF3B32C01ED}" dt="2018-10-10T15:32:09.374" v="3113" actId="20577"/>
          <ac:spMkLst>
            <pc:docMk/>
            <pc:sldMk cId="1450784135" sldId="657"/>
            <ac:spMk id="5" creationId="{0DADFA8C-24AF-3540-80D8-FFEAB44EB08A}"/>
          </ac:spMkLst>
        </pc:spChg>
      </pc:sldChg>
      <pc:sldChg chg="modSp">
        <pc:chgData name="Peter Laudati" userId="fc1173ac-280e-4cfe-aafb-65006f84bb93" providerId="ADAL" clId="{D53B4429-112E-4B4D-817A-EBF3B32C01ED}" dt="2018-10-10T15:14:23.078" v="2925" actId="20577"/>
        <pc:sldMkLst>
          <pc:docMk/>
          <pc:sldMk cId="2092831754" sldId="666"/>
        </pc:sldMkLst>
        <pc:spChg chg="mod">
          <ac:chgData name="Peter Laudati" userId="fc1173ac-280e-4cfe-aafb-65006f84bb93" providerId="ADAL" clId="{D53B4429-112E-4B4D-817A-EBF3B32C01ED}" dt="2018-10-10T15:14:23.078" v="2925" actId="20577"/>
          <ac:spMkLst>
            <pc:docMk/>
            <pc:sldMk cId="2092831754" sldId="666"/>
            <ac:spMk id="5" creationId="{0DADFA8C-24AF-3540-80D8-FFEAB44EB08A}"/>
          </ac:spMkLst>
        </pc:spChg>
      </pc:sldChg>
      <pc:sldChg chg="modSp">
        <pc:chgData name="Peter Laudati" userId="fc1173ac-280e-4cfe-aafb-65006f84bb93" providerId="ADAL" clId="{D53B4429-112E-4B4D-817A-EBF3B32C01ED}" dt="2018-10-10T15:14:20.458" v="2924" actId="20577"/>
        <pc:sldMkLst>
          <pc:docMk/>
          <pc:sldMk cId="1220459903" sldId="672"/>
        </pc:sldMkLst>
        <pc:spChg chg="mod">
          <ac:chgData name="Peter Laudati" userId="fc1173ac-280e-4cfe-aafb-65006f84bb93" providerId="ADAL" clId="{D53B4429-112E-4B4D-817A-EBF3B32C01ED}" dt="2018-10-10T15:14:20.458" v="2924" actId="20577"/>
          <ac:spMkLst>
            <pc:docMk/>
            <pc:sldMk cId="1220459903" sldId="672"/>
            <ac:spMk id="5" creationId="{0DADFA8C-24AF-3540-80D8-FFEAB44EB08A}"/>
          </ac:spMkLst>
        </pc:spChg>
      </pc:sldChg>
      <pc:sldChg chg="modSp">
        <pc:chgData name="Peter Laudati" userId="fc1173ac-280e-4cfe-aafb-65006f84bb93" providerId="ADAL" clId="{D53B4429-112E-4B4D-817A-EBF3B32C01ED}" dt="2018-10-10T15:35:11.621" v="3116" actId="6549"/>
        <pc:sldMkLst>
          <pc:docMk/>
          <pc:sldMk cId="3872615506" sldId="673"/>
        </pc:sldMkLst>
        <pc:spChg chg="mod">
          <ac:chgData name="Peter Laudati" userId="fc1173ac-280e-4cfe-aafb-65006f84bb93" providerId="ADAL" clId="{D53B4429-112E-4B4D-817A-EBF3B32C01ED}" dt="2018-10-10T15:35:11.621" v="3116" actId="6549"/>
          <ac:spMkLst>
            <pc:docMk/>
            <pc:sldMk cId="3872615506" sldId="673"/>
            <ac:spMk id="5" creationId="{0DADFA8C-24AF-3540-80D8-FFEAB44EB08A}"/>
          </ac:spMkLst>
        </pc:spChg>
      </pc:sldChg>
      <pc:sldChg chg="modNotesTx">
        <pc:chgData name="Peter Laudati" userId="fc1173ac-280e-4cfe-aafb-65006f84bb93" providerId="ADAL" clId="{D53B4429-112E-4B4D-817A-EBF3B32C01ED}" dt="2018-10-10T14:55:16.108" v="1847" actId="6549"/>
        <pc:sldMkLst>
          <pc:docMk/>
          <pc:sldMk cId="125319626" sldId="674"/>
        </pc:sldMkLst>
      </pc:sldChg>
      <pc:sldChg chg="modNotesTx">
        <pc:chgData name="Peter Laudati" userId="fc1173ac-280e-4cfe-aafb-65006f84bb93" providerId="ADAL" clId="{D53B4429-112E-4B4D-817A-EBF3B32C01ED}" dt="2018-10-10T14:59:06.873" v="1848" actId="6549"/>
        <pc:sldMkLst>
          <pc:docMk/>
          <pc:sldMk cId="1026612433" sldId="675"/>
        </pc:sldMkLst>
      </pc:sldChg>
      <pc:sldMasterChg chg="del delSldLayout">
        <pc:chgData name="Peter Laudati" userId="fc1173ac-280e-4cfe-aafb-65006f84bb93" providerId="ADAL" clId="{D53B4429-112E-4B4D-817A-EBF3B32C01ED}" dt="2018-10-10T15:06:51.288" v="2381" actId="2696"/>
        <pc:sldMasterMkLst>
          <pc:docMk/>
          <pc:sldMasterMk cId="906138379" sldId="2147484266"/>
        </pc:sldMasterMkLst>
        <pc:sldLayoutChg chg="del">
          <pc:chgData name="Peter Laudati" userId="fc1173ac-280e-4cfe-aafb-65006f84bb93" providerId="ADAL" clId="{D53B4429-112E-4B4D-817A-EBF3B32C01ED}" dt="2018-10-10T15:06:51.255" v="2370" actId="2696"/>
          <pc:sldLayoutMkLst>
            <pc:docMk/>
            <pc:sldMasterMk cId="906138379" sldId="2147484266"/>
            <pc:sldLayoutMk cId="3821522036" sldId="2147484267"/>
          </pc:sldLayoutMkLst>
        </pc:sldLayoutChg>
        <pc:sldLayoutChg chg="del">
          <pc:chgData name="Peter Laudati" userId="fc1173ac-280e-4cfe-aafb-65006f84bb93" providerId="ADAL" clId="{D53B4429-112E-4B4D-817A-EBF3B32C01ED}" dt="2018-10-10T15:06:51.258" v="2371" actId="2696"/>
          <pc:sldLayoutMkLst>
            <pc:docMk/>
            <pc:sldMasterMk cId="906138379" sldId="2147484266"/>
            <pc:sldLayoutMk cId="2819148263" sldId="2147484268"/>
          </pc:sldLayoutMkLst>
        </pc:sldLayoutChg>
        <pc:sldLayoutChg chg="del">
          <pc:chgData name="Peter Laudati" userId="fc1173ac-280e-4cfe-aafb-65006f84bb93" providerId="ADAL" clId="{D53B4429-112E-4B4D-817A-EBF3B32C01ED}" dt="2018-10-10T15:06:51.261" v="2372" actId="2696"/>
          <pc:sldLayoutMkLst>
            <pc:docMk/>
            <pc:sldMasterMk cId="906138379" sldId="2147484266"/>
            <pc:sldLayoutMk cId="2457639784" sldId="2147484269"/>
          </pc:sldLayoutMkLst>
        </pc:sldLayoutChg>
        <pc:sldLayoutChg chg="del">
          <pc:chgData name="Peter Laudati" userId="fc1173ac-280e-4cfe-aafb-65006f84bb93" providerId="ADAL" clId="{D53B4429-112E-4B4D-817A-EBF3B32C01ED}" dt="2018-10-10T15:06:51.264" v="2373" actId="2696"/>
          <pc:sldLayoutMkLst>
            <pc:docMk/>
            <pc:sldMasterMk cId="906138379" sldId="2147484266"/>
            <pc:sldLayoutMk cId="1217614914" sldId="2147484270"/>
          </pc:sldLayoutMkLst>
        </pc:sldLayoutChg>
        <pc:sldLayoutChg chg="del">
          <pc:chgData name="Peter Laudati" userId="fc1173ac-280e-4cfe-aafb-65006f84bb93" providerId="ADAL" clId="{D53B4429-112E-4B4D-817A-EBF3B32C01ED}" dt="2018-10-10T15:06:51.267" v="2374" actId="2696"/>
          <pc:sldLayoutMkLst>
            <pc:docMk/>
            <pc:sldMasterMk cId="906138379" sldId="2147484266"/>
            <pc:sldLayoutMk cId="879692995" sldId="2147484271"/>
          </pc:sldLayoutMkLst>
        </pc:sldLayoutChg>
        <pc:sldLayoutChg chg="del">
          <pc:chgData name="Peter Laudati" userId="fc1173ac-280e-4cfe-aafb-65006f84bb93" providerId="ADAL" clId="{D53B4429-112E-4B4D-817A-EBF3B32C01ED}" dt="2018-10-10T15:06:51.269" v="2375" actId="2696"/>
          <pc:sldLayoutMkLst>
            <pc:docMk/>
            <pc:sldMasterMk cId="906138379" sldId="2147484266"/>
            <pc:sldLayoutMk cId="3262133393" sldId="2147484272"/>
          </pc:sldLayoutMkLst>
        </pc:sldLayoutChg>
        <pc:sldLayoutChg chg="del">
          <pc:chgData name="Peter Laudati" userId="fc1173ac-280e-4cfe-aafb-65006f84bb93" providerId="ADAL" clId="{D53B4429-112E-4B4D-817A-EBF3B32C01ED}" dt="2018-10-10T15:06:51.272" v="2376" actId="2696"/>
          <pc:sldLayoutMkLst>
            <pc:docMk/>
            <pc:sldMasterMk cId="906138379" sldId="2147484266"/>
            <pc:sldLayoutMk cId="824805456" sldId="2147484273"/>
          </pc:sldLayoutMkLst>
        </pc:sldLayoutChg>
        <pc:sldLayoutChg chg="del">
          <pc:chgData name="Peter Laudati" userId="fc1173ac-280e-4cfe-aafb-65006f84bb93" providerId="ADAL" clId="{D53B4429-112E-4B4D-817A-EBF3B32C01ED}" dt="2018-10-10T15:06:51.274" v="2377" actId="2696"/>
          <pc:sldLayoutMkLst>
            <pc:docMk/>
            <pc:sldMasterMk cId="906138379" sldId="2147484266"/>
            <pc:sldLayoutMk cId="4235319799" sldId="2147484274"/>
          </pc:sldLayoutMkLst>
        </pc:sldLayoutChg>
        <pc:sldLayoutChg chg="del">
          <pc:chgData name="Peter Laudati" userId="fc1173ac-280e-4cfe-aafb-65006f84bb93" providerId="ADAL" clId="{D53B4429-112E-4B4D-817A-EBF3B32C01ED}" dt="2018-10-10T15:06:51.277" v="2378" actId="2696"/>
          <pc:sldLayoutMkLst>
            <pc:docMk/>
            <pc:sldMasterMk cId="906138379" sldId="2147484266"/>
            <pc:sldLayoutMk cId="2225691783" sldId="2147484275"/>
          </pc:sldLayoutMkLst>
        </pc:sldLayoutChg>
        <pc:sldLayoutChg chg="del">
          <pc:chgData name="Peter Laudati" userId="fc1173ac-280e-4cfe-aafb-65006f84bb93" providerId="ADAL" clId="{D53B4429-112E-4B4D-817A-EBF3B32C01ED}" dt="2018-10-10T15:06:51.280" v="2379" actId="2696"/>
          <pc:sldLayoutMkLst>
            <pc:docMk/>
            <pc:sldMasterMk cId="906138379" sldId="2147484266"/>
            <pc:sldLayoutMk cId="4057778915" sldId="2147484276"/>
          </pc:sldLayoutMkLst>
        </pc:sldLayoutChg>
        <pc:sldLayoutChg chg="del">
          <pc:chgData name="Peter Laudati" userId="fc1173ac-280e-4cfe-aafb-65006f84bb93" providerId="ADAL" clId="{D53B4429-112E-4B4D-817A-EBF3B32C01ED}" dt="2018-10-10T15:06:51.284" v="2380" actId="2696"/>
          <pc:sldLayoutMkLst>
            <pc:docMk/>
            <pc:sldMasterMk cId="906138379" sldId="2147484266"/>
            <pc:sldLayoutMk cId="1028267463" sldId="2147484277"/>
          </pc:sldLayoutMkLst>
        </pc:sldLayoutChg>
        <pc:sldLayoutChg chg="del">
          <pc:chgData name="Peter Laudati" userId="fc1173ac-280e-4cfe-aafb-65006f84bb93" providerId="ADAL" clId="{D53B4429-112E-4B4D-817A-EBF3B32C01ED}" dt="2018-10-10T15:06:51.166" v="2366" actId="2696"/>
          <pc:sldLayoutMkLst>
            <pc:docMk/>
            <pc:sldMasterMk cId="906138379" sldId="2147484266"/>
            <pc:sldLayoutMk cId="2090618071" sldId="2147484278"/>
          </pc:sldLayoutMkLst>
        </pc:sldLayoutChg>
      </pc:sldMasterChg>
    </pc:docChg>
  </pc:docChgLst>
  <pc:docChgLst>
    <pc:chgData name="Peter Laudati" userId="fc1173ac-280e-4cfe-aafb-65006f84bb93" providerId="ADAL" clId="{67974571-7ACF-439D-B370-539A880A157B}"/>
    <pc:docChg chg="delSld modSld sldOrd">
      <pc:chgData name="Peter Laudati" userId="fc1173ac-280e-4cfe-aafb-65006f84bb93" providerId="ADAL" clId="{67974571-7ACF-439D-B370-539A880A157B}" dt="2019-04-03T20:26:10.865" v="20" actId="2696"/>
      <pc:docMkLst>
        <pc:docMk/>
      </pc:docMkLst>
      <pc:sldChg chg="del">
        <pc:chgData name="Peter Laudati" userId="fc1173ac-280e-4cfe-aafb-65006f84bb93" providerId="ADAL" clId="{67974571-7ACF-439D-B370-539A880A157B}" dt="2019-04-03T20:22:08.002" v="7" actId="2696"/>
        <pc:sldMkLst>
          <pc:docMk/>
          <pc:sldMk cId="896756298" sldId="409"/>
        </pc:sldMkLst>
      </pc:sldChg>
      <pc:sldChg chg="del">
        <pc:chgData name="Peter Laudati" userId="fc1173ac-280e-4cfe-aafb-65006f84bb93" providerId="ADAL" clId="{67974571-7ACF-439D-B370-539A880A157B}" dt="2019-04-03T20:22:07.979" v="6" actId="2696"/>
        <pc:sldMkLst>
          <pc:docMk/>
          <pc:sldMk cId="561358088" sldId="413"/>
        </pc:sldMkLst>
      </pc:sldChg>
      <pc:sldChg chg="del">
        <pc:chgData name="Peter Laudati" userId="fc1173ac-280e-4cfe-aafb-65006f84bb93" providerId="ADAL" clId="{67974571-7ACF-439D-B370-539A880A157B}" dt="2019-04-03T20:22:07.924" v="4" actId="2696"/>
        <pc:sldMkLst>
          <pc:docMk/>
          <pc:sldMk cId="1898653372" sldId="429"/>
        </pc:sldMkLst>
      </pc:sldChg>
      <pc:sldChg chg="del">
        <pc:chgData name="Peter Laudati" userId="fc1173ac-280e-4cfe-aafb-65006f84bb93" providerId="ADAL" clId="{67974571-7ACF-439D-B370-539A880A157B}" dt="2019-04-03T20:23:36.293" v="12" actId="2696"/>
        <pc:sldMkLst>
          <pc:docMk/>
          <pc:sldMk cId="3373838860" sldId="435"/>
        </pc:sldMkLst>
      </pc:sldChg>
      <pc:sldChg chg="del">
        <pc:chgData name="Peter Laudati" userId="fc1173ac-280e-4cfe-aafb-65006f84bb93" providerId="ADAL" clId="{67974571-7ACF-439D-B370-539A880A157B}" dt="2019-04-03T20:23:36.273" v="11" actId="2696"/>
        <pc:sldMkLst>
          <pc:docMk/>
          <pc:sldMk cId="1267577253" sldId="436"/>
        </pc:sldMkLst>
      </pc:sldChg>
      <pc:sldChg chg="del">
        <pc:chgData name="Peter Laudati" userId="fc1173ac-280e-4cfe-aafb-65006f84bb93" providerId="ADAL" clId="{67974571-7ACF-439D-B370-539A880A157B}" dt="2019-04-03T20:23:36.312" v="13" actId="2696"/>
        <pc:sldMkLst>
          <pc:docMk/>
          <pc:sldMk cId="551628096" sldId="465"/>
        </pc:sldMkLst>
      </pc:sldChg>
      <pc:sldChg chg="del">
        <pc:chgData name="Peter Laudati" userId="fc1173ac-280e-4cfe-aafb-65006f84bb93" providerId="ADAL" clId="{67974571-7ACF-439D-B370-539A880A157B}" dt="2019-04-03T20:23:36.256" v="10" actId="2696"/>
        <pc:sldMkLst>
          <pc:docMk/>
          <pc:sldMk cId="2727459740" sldId="466"/>
        </pc:sldMkLst>
      </pc:sldChg>
      <pc:sldChg chg="delSp ord">
        <pc:chgData name="Peter Laudati" userId="fc1173ac-280e-4cfe-aafb-65006f84bb93" providerId="ADAL" clId="{67974571-7ACF-439D-B370-539A880A157B}" dt="2019-04-03T20:23:11.066" v="9"/>
        <pc:sldMkLst>
          <pc:docMk/>
          <pc:sldMk cId="2250512809" sldId="557"/>
        </pc:sldMkLst>
        <pc:picChg chg="del">
          <ac:chgData name="Peter Laudati" userId="fc1173ac-280e-4cfe-aafb-65006f84bb93" providerId="ADAL" clId="{67974571-7ACF-439D-B370-539A880A157B}" dt="2019-04-03T20:22:55.099" v="8"/>
          <ac:picMkLst>
            <pc:docMk/>
            <pc:sldMk cId="2250512809" sldId="557"/>
            <ac:picMk id="3" creationId="{40C52821-9F25-471E-9437-120A4B8E0859}"/>
          </ac:picMkLst>
        </pc:picChg>
      </pc:sldChg>
      <pc:sldChg chg="del">
        <pc:chgData name="Peter Laudati" userId="fc1173ac-280e-4cfe-aafb-65006f84bb93" providerId="ADAL" clId="{67974571-7ACF-439D-B370-539A880A157B}" dt="2019-04-03T20:26:03.006" v="15" actId="2696"/>
        <pc:sldMkLst>
          <pc:docMk/>
          <pc:sldMk cId="1910139192" sldId="577"/>
        </pc:sldMkLst>
      </pc:sldChg>
      <pc:sldChg chg="mod modTransition modShow">
        <pc:chgData name="Peter Laudati" userId="fc1173ac-280e-4cfe-aafb-65006f84bb93" providerId="ADAL" clId="{67974571-7ACF-439D-B370-539A880A157B}" dt="2019-04-03T20:19:53.621" v="1"/>
        <pc:sldMkLst>
          <pc:docMk/>
          <pc:sldMk cId="3148819578" sldId="588"/>
        </pc:sldMkLst>
      </pc:sldChg>
      <pc:sldChg chg="del">
        <pc:chgData name="Peter Laudati" userId="fc1173ac-280e-4cfe-aafb-65006f84bb93" providerId="ADAL" clId="{67974571-7ACF-439D-B370-539A880A157B}" dt="2019-04-03T20:26:10.851" v="19" actId="2696"/>
        <pc:sldMkLst>
          <pc:docMk/>
          <pc:sldMk cId="1625665929" sldId="610"/>
        </pc:sldMkLst>
      </pc:sldChg>
      <pc:sldChg chg="del">
        <pc:chgData name="Peter Laudati" userId="fc1173ac-280e-4cfe-aafb-65006f84bb93" providerId="ADAL" clId="{67974571-7ACF-439D-B370-539A880A157B}" dt="2019-04-03T20:26:03.031" v="16" actId="2696"/>
        <pc:sldMkLst>
          <pc:docMk/>
          <pc:sldMk cId="3511279910" sldId="611"/>
        </pc:sldMkLst>
      </pc:sldChg>
      <pc:sldChg chg="del">
        <pc:chgData name="Peter Laudati" userId="fc1173ac-280e-4cfe-aafb-65006f84bb93" providerId="ADAL" clId="{67974571-7ACF-439D-B370-539A880A157B}" dt="2019-04-03T20:26:10.841" v="18" actId="2696"/>
        <pc:sldMkLst>
          <pc:docMk/>
          <pc:sldMk cId="2457851628" sldId="612"/>
        </pc:sldMkLst>
      </pc:sldChg>
      <pc:sldChg chg="del">
        <pc:chgData name="Peter Laudati" userId="fc1173ac-280e-4cfe-aafb-65006f84bb93" providerId="ADAL" clId="{67974571-7ACF-439D-B370-539A880A157B}" dt="2019-04-03T20:26:10.827" v="17" actId="2696"/>
        <pc:sldMkLst>
          <pc:docMk/>
          <pc:sldMk cId="221900836" sldId="613"/>
        </pc:sldMkLst>
      </pc:sldChg>
      <pc:sldChg chg="del">
        <pc:chgData name="Peter Laudati" userId="fc1173ac-280e-4cfe-aafb-65006f84bb93" providerId="ADAL" clId="{67974571-7ACF-439D-B370-539A880A157B}" dt="2019-04-03T20:26:10.865" v="20" actId="2696"/>
        <pc:sldMkLst>
          <pc:docMk/>
          <pc:sldMk cId="2425514328" sldId="614"/>
        </pc:sldMkLst>
      </pc:sldChg>
      <pc:sldChg chg="del">
        <pc:chgData name="Peter Laudati" userId="fc1173ac-280e-4cfe-aafb-65006f84bb93" providerId="ADAL" clId="{67974571-7ACF-439D-B370-539A880A157B}" dt="2019-04-03T20:22:07.955" v="5" actId="2696"/>
        <pc:sldMkLst>
          <pc:docMk/>
          <pc:sldMk cId="745594646" sldId="621"/>
        </pc:sldMkLst>
      </pc:sldChg>
      <pc:sldChg chg="del">
        <pc:chgData name="Peter Laudati" userId="fc1173ac-280e-4cfe-aafb-65006f84bb93" providerId="ADAL" clId="{67974571-7ACF-439D-B370-539A880A157B}" dt="2019-04-03T20:22:07.898" v="3" actId="2696"/>
        <pc:sldMkLst>
          <pc:docMk/>
          <pc:sldMk cId="4035560691" sldId="622"/>
        </pc:sldMkLst>
      </pc:sldChg>
      <pc:sldChg chg="del">
        <pc:chgData name="Peter Laudati" userId="fc1173ac-280e-4cfe-aafb-65006f84bb93" providerId="ADAL" clId="{67974571-7ACF-439D-B370-539A880A157B}" dt="2019-04-03T20:22:07.872" v="2" actId="2696"/>
        <pc:sldMkLst>
          <pc:docMk/>
          <pc:sldMk cId="2153181893" sldId="623"/>
        </pc:sldMkLst>
      </pc:sldChg>
      <pc:sldChg chg="del">
        <pc:chgData name="Peter Laudati" userId="fc1173ac-280e-4cfe-aafb-65006f84bb93" providerId="ADAL" clId="{67974571-7ACF-439D-B370-539A880A157B}" dt="2019-04-03T20:24:35.835" v="14" actId="2696"/>
        <pc:sldMkLst>
          <pc:docMk/>
          <pc:sldMk cId="3845965406" sldId="1890"/>
        </pc:sldMkLst>
      </pc:sldChg>
    </pc:docChg>
  </pc:docChgLst>
  <pc:docChgLst>
    <pc:chgData name="Sowmyan Soman Chullikkattil" userId="0f4ce0e5-4d88-440d-b86e-710da1d484e2" providerId="ADAL" clId="{CD712702-3FAC-4882-B25A-338A917FF8CF}"/>
    <pc:docChg chg="undo custSel mod addSld delSld modSld sldOrd delMainMaster">
      <pc:chgData name="Sowmyan Soman Chullikkattil" userId="0f4ce0e5-4d88-440d-b86e-710da1d484e2" providerId="ADAL" clId="{CD712702-3FAC-4882-B25A-338A917FF8CF}" dt="2018-10-04T20:59:32.374" v="4644"/>
      <pc:docMkLst>
        <pc:docMk/>
      </pc:docMkLst>
      <pc:sldChg chg="modTransition">
        <pc:chgData name="Sowmyan Soman Chullikkattil" userId="0f4ce0e5-4d88-440d-b86e-710da1d484e2" providerId="ADAL" clId="{CD712702-3FAC-4882-B25A-338A917FF8CF}" dt="2018-10-04T20:59:32.374" v="4644"/>
        <pc:sldMkLst>
          <pc:docMk/>
          <pc:sldMk cId="4226188357" sldId="639"/>
        </pc:sldMkLst>
      </pc:sldChg>
      <pc:sldChg chg="modSp">
        <pc:chgData name="Sowmyan Soman Chullikkattil" userId="0f4ce0e5-4d88-440d-b86e-710da1d484e2" providerId="ADAL" clId="{CD712702-3FAC-4882-B25A-338A917FF8CF}" dt="2018-09-27T16:26:58.108" v="2219" actId="20577"/>
        <pc:sldMkLst>
          <pc:docMk/>
          <pc:sldMk cId="946479240" sldId="641"/>
        </pc:sldMkLst>
        <pc:spChg chg="mod">
          <ac:chgData name="Sowmyan Soman Chullikkattil" userId="0f4ce0e5-4d88-440d-b86e-710da1d484e2" providerId="ADAL" clId="{CD712702-3FAC-4882-B25A-338A917FF8CF}" dt="2018-09-27T16:26:58.108" v="2219" actId="20577"/>
          <ac:spMkLst>
            <pc:docMk/>
            <pc:sldMk cId="946479240" sldId="641"/>
            <ac:spMk id="2" creationId="{9CBAE802-F495-42B5-BA5C-79F807F5C3B1}"/>
          </ac:spMkLst>
        </pc:spChg>
      </pc:sldChg>
      <pc:sldChg chg="addSp delSp modSp add addAnim delAnim modAnim modNotesTx">
        <pc:chgData name="Sowmyan Soman Chullikkattil" userId="0f4ce0e5-4d88-440d-b86e-710da1d484e2" providerId="ADAL" clId="{CD712702-3FAC-4882-B25A-338A917FF8CF}" dt="2018-09-27T20:09:23.453" v="3283" actId="207"/>
        <pc:sldMkLst>
          <pc:docMk/>
          <pc:sldMk cId="4138381584" sldId="643"/>
        </pc:sldMkLst>
        <pc:spChg chg="add del mod">
          <ac:chgData name="Sowmyan Soman Chullikkattil" userId="0f4ce0e5-4d88-440d-b86e-710da1d484e2" providerId="ADAL" clId="{CD712702-3FAC-4882-B25A-338A917FF8CF}" dt="2018-09-27T19:12:49.155" v="2970" actId="478"/>
          <ac:spMkLst>
            <pc:docMk/>
            <pc:sldMk cId="4138381584" sldId="643"/>
            <ac:spMk id="11" creationId="{F47C1FD8-AF3E-4F53-9E69-70B5977E0EA6}"/>
          </ac:spMkLst>
        </pc:spChg>
        <pc:spChg chg="add mod">
          <ac:chgData name="Sowmyan Soman Chullikkattil" userId="0f4ce0e5-4d88-440d-b86e-710da1d484e2" providerId="ADAL" clId="{CD712702-3FAC-4882-B25A-338A917FF8CF}" dt="2018-09-27T20:09:23.453" v="3283" actId="207"/>
          <ac:spMkLst>
            <pc:docMk/>
            <pc:sldMk cId="4138381584" sldId="643"/>
            <ac:spMk id="16" creationId="{7D50864C-EF78-436B-A86F-BF21D2FF1EE8}"/>
          </ac:spMkLst>
        </pc:spChg>
        <pc:spChg chg="add mod">
          <ac:chgData name="Sowmyan Soman Chullikkattil" userId="0f4ce0e5-4d88-440d-b86e-710da1d484e2" providerId="ADAL" clId="{CD712702-3FAC-4882-B25A-338A917FF8CF}" dt="2018-09-27T19:23:37.965" v="3043" actId="1076"/>
          <ac:spMkLst>
            <pc:docMk/>
            <pc:sldMk cId="4138381584" sldId="643"/>
            <ac:spMk id="28" creationId="{2D9DD11F-05A2-4B33-99C4-11D2F3EA5511}"/>
          </ac:spMkLst>
        </pc:spChg>
        <pc:grpChg chg="add mod">
          <ac:chgData name="Sowmyan Soman Chullikkattil" userId="0f4ce0e5-4d88-440d-b86e-710da1d484e2" providerId="ADAL" clId="{CD712702-3FAC-4882-B25A-338A917FF8CF}" dt="2018-09-27T19:18:25.778" v="3014" actId="164"/>
          <ac:grpSpMkLst>
            <pc:docMk/>
            <pc:sldMk cId="4138381584" sldId="643"/>
            <ac:grpSpMk id="17" creationId="{7DE893B9-104B-4ADF-9229-532C98BF4256}"/>
          </ac:grpSpMkLst>
        </pc:grpChg>
        <pc:picChg chg="del">
          <ac:chgData name="Sowmyan Soman Chullikkattil" userId="0f4ce0e5-4d88-440d-b86e-710da1d484e2" providerId="ADAL" clId="{CD712702-3FAC-4882-B25A-338A917FF8CF}" dt="2018-09-27T18:55:05.942" v="2888" actId="478"/>
          <ac:picMkLst>
            <pc:docMk/>
            <pc:sldMk cId="4138381584" sldId="643"/>
            <ac:picMk id="3" creationId="{A67A2AF6-2C95-4DF1-8105-97ADC79001BA}"/>
          </ac:picMkLst>
        </pc:picChg>
        <pc:picChg chg="del">
          <ac:chgData name="Sowmyan Soman Chullikkattil" userId="0f4ce0e5-4d88-440d-b86e-710da1d484e2" providerId="ADAL" clId="{CD712702-3FAC-4882-B25A-338A917FF8CF}" dt="2018-09-27T18:55:04.478" v="2887" actId="478"/>
          <ac:picMkLst>
            <pc:docMk/>
            <pc:sldMk cId="4138381584" sldId="643"/>
            <ac:picMk id="4" creationId="{C26D6DA2-96B4-4F32-B339-D2E1A22F380B}"/>
          </ac:picMkLst>
        </pc:picChg>
        <pc:picChg chg="add del">
          <ac:chgData name="Sowmyan Soman Chullikkattil" userId="0f4ce0e5-4d88-440d-b86e-710da1d484e2" providerId="ADAL" clId="{CD712702-3FAC-4882-B25A-338A917FF8CF}" dt="2018-09-27T19:12:49.155" v="2970" actId="478"/>
          <ac:picMkLst>
            <pc:docMk/>
            <pc:sldMk cId="4138381584" sldId="643"/>
            <ac:picMk id="5" creationId="{84A87B21-B325-4FF7-B10F-1B004F1BA2AA}"/>
          </ac:picMkLst>
        </pc:picChg>
        <pc:picChg chg="del">
          <ac:chgData name="Sowmyan Soman Chullikkattil" userId="0f4ce0e5-4d88-440d-b86e-710da1d484e2" providerId="ADAL" clId="{CD712702-3FAC-4882-B25A-338A917FF8CF}" dt="2018-09-27T18:55:03.058" v="2886" actId="478"/>
          <ac:picMkLst>
            <pc:docMk/>
            <pc:sldMk cId="4138381584" sldId="643"/>
            <ac:picMk id="6" creationId="{4F6D5125-64BE-4FC0-9689-419380E44AC0}"/>
          </ac:picMkLst>
        </pc:picChg>
        <pc:picChg chg="add del mod">
          <ac:chgData name="Sowmyan Soman Chullikkattil" userId="0f4ce0e5-4d88-440d-b86e-710da1d484e2" providerId="ADAL" clId="{CD712702-3FAC-4882-B25A-338A917FF8CF}" dt="2018-09-27T19:17:29.776" v="2989" actId="1076"/>
          <ac:picMkLst>
            <pc:docMk/>
            <pc:sldMk cId="4138381584" sldId="643"/>
            <ac:picMk id="7" creationId="{7E57B035-D0B2-4C5D-A5A4-3CF17B1CB7A5}"/>
          </ac:picMkLst>
        </pc:picChg>
        <pc:picChg chg="add del mod ord">
          <ac:chgData name="Sowmyan Soman Chullikkattil" userId="0f4ce0e5-4d88-440d-b86e-710da1d484e2" providerId="ADAL" clId="{CD712702-3FAC-4882-B25A-338A917FF8CF}" dt="2018-09-27T19:21:53.916" v="3033" actId="1076"/>
          <ac:picMkLst>
            <pc:docMk/>
            <pc:sldMk cId="4138381584" sldId="643"/>
            <ac:picMk id="8" creationId="{A6C6BD7F-17D7-4170-B1CD-D6FCCF6E3DF8}"/>
          </ac:picMkLst>
        </pc:picChg>
        <pc:picChg chg="add del mod ord">
          <ac:chgData name="Sowmyan Soman Chullikkattil" userId="0f4ce0e5-4d88-440d-b86e-710da1d484e2" providerId="ADAL" clId="{CD712702-3FAC-4882-B25A-338A917FF8CF}" dt="2018-09-27T19:17:29.776" v="2989" actId="1076"/>
          <ac:picMkLst>
            <pc:docMk/>
            <pc:sldMk cId="4138381584" sldId="643"/>
            <ac:picMk id="9" creationId="{49E2DC86-18B2-4257-A695-A402C0894C8B}"/>
          </ac:picMkLst>
        </pc:picChg>
        <pc:picChg chg="add del mod">
          <ac:chgData name="Sowmyan Soman Chullikkattil" userId="0f4ce0e5-4d88-440d-b86e-710da1d484e2" providerId="ADAL" clId="{CD712702-3FAC-4882-B25A-338A917FF8CF}" dt="2018-09-27T19:07:19.661" v="2928" actId="478"/>
          <ac:picMkLst>
            <pc:docMk/>
            <pc:sldMk cId="4138381584" sldId="643"/>
            <ac:picMk id="10" creationId="{4DF46B43-2561-4D8B-97BE-934DE9ED785B}"/>
          </ac:picMkLst>
        </pc:picChg>
        <pc:picChg chg="add del mod">
          <ac:chgData name="Sowmyan Soman Chullikkattil" userId="0f4ce0e5-4d88-440d-b86e-710da1d484e2" providerId="ADAL" clId="{CD712702-3FAC-4882-B25A-338A917FF8CF}" dt="2018-09-27T19:07:14.631" v="2927"/>
          <ac:picMkLst>
            <pc:docMk/>
            <pc:sldMk cId="4138381584" sldId="643"/>
            <ac:picMk id="13" creationId="{DB99CEE6-BE38-4133-83DB-50126E748A15}"/>
          </ac:picMkLst>
        </pc:picChg>
        <pc:picChg chg="add del mod">
          <ac:chgData name="Sowmyan Soman Chullikkattil" userId="0f4ce0e5-4d88-440d-b86e-710da1d484e2" providerId="ADAL" clId="{CD712702-3FAC-4882-B25A-338A917FF8CF}" dt="2018-09-27T19:17:29.776" v="2989" actId="1076"/>
          <ac:picMkLst>
            <pc:docMk/>
            <pc:sldMk cId="4138381584" sldId="643"/>
            <ac:picMk id="14" creationId="{5CA97F8D-2433-4A15-BCA8-56F275874094}"/>
          </ac:picMkLst>
        </pc:picChg>
        <pc:picChg chg="add mod">
          <ac:chgData name="Sowmyan Soman Chullikkattil" userId="0f4ce0e5-4d88-440d-b86e-710da1d484e2" providerId="ADAL" clId="{CD712702-3FAC-4882-B25A-338A917FF8CF}" dt="2018-09-27T19:18:25.778" v="3014" actId="164"/>
          <ac:picMkLst>
            <pc:docMk/>
            <pc:sldMk cId="4138381584" sldId="643"/>
            <ac:picMk id="15" creationId="{0014FD21-3180-4493-862F-610A7F0A9470}"/>
          </ac:picMkLst>
        </pc:picChg>
        <pc:cxnChg chg="add mod">
          <ac:chgData name="Sowmyan Soman Chullikkattil" userId="0f4ce0e5-4d88-440d-b86e-710da1d484e2" providerId="ADAL" clId="{CD712702-3FAC-4882-B25A-338A917FF8CF}" dt="2018-09-27T19:20:12.112" v="3027" actId="14100"/>
          <ac:cxnSpMkLst>
            <pc:docMk/>
            <pc:sldMk cId="4138381584" sldId="643"/>
            <ac:cxnSpMk id="18" creationId="{79623CFB-5F46-4EC2-9855-E52C29AFD0F8}"/>
          </ac:cxnSpMkLst>
        </pc:cxnChg>
        <pc:cxnChg chg="add mod">
          <ac:chgData name="Sowmyan Soman Chullikkattil" userId="0f4ce0e5-4d88-440d-b86e-710da1d484e2" providerId="ADAL" clId="{CD712702-3FAC-4882-B25A-338A917FF8CF}" dt="2018-09-27T19:20:08.063" v="3026" actId="14100"/>
          <ac:cxnSpMkLst>
            <pc:docMk/>
            <pc:sldMk cId="4138381584" sldId="643"/>
            <ac:cxnSpMk id="22" creationId="{3CBABE0D-ABB8-4171-93ED-FE8A8544EDC0}"/>
          </ac:cxnSpMkLst>
        </pc:cxnChg>
      </pc:sldChg>
      <pc:sldChg chg="addSp delSp modSp add delAnim modAnim modNotesTx">
        <pc:chgData name="Sowmyan Soman Chullikkattil" userId="0f4ce0e5-4d88-440d-b86e-710da1d484e2" providerId="ADAL" clId="{CD712702-3FAC-4882-B25A-338A917FF8CF}" dt="2018-10-03T14:14:44.759" v="4441"/>
        <pc:sldMkLst>
          <pc:docMk/>
          <pc:sldMk cId="410084912" sldId="644"/>
        </pc:sldMkLst>
        <pc:spChg chg="add mod">
          <ac:chgData name="Sowmyan Soman Chullikkattil" userId="0f4ce0e5-4d88-440d-b86e-710da1d484e2" providerId="ADAL" clId="{CD712702-3FAC-4882-B25A-338A917FF8CF}" dt="2018-09-27T19:30:31.556" v="3153" actId="207"/>
          <ac:spMkLst>
            <pc:docMk/>
            <pc:sldMk cId="410084912" sldId="644"/>
            <ac:spMk id="6" creationId="{C9249476-0C77-4559-92D9-A0E9FF245930}"/>
          </ac:spMkLst>
        </pc:spChg>
        <pc:spChg chg="mod">
          <ac:chgData name="Sowmyan Soman Chullikkattil" userId="0f4ce0e5-4d88-440d-b86e-710da1d484e2" providerId="ADAL" clId="{CD712702-3FAC-4882-B25A-338A917FF8CF}" dt="2018-09-27T19:35:51.464" v="3218" actId="20577"/>
          <ac:spMkLst>
            <pc:docMk/>
            <pc:sldMk cId="410084912" sldId="644"/>
            <ac:spMk id="11" creationId="{F47C1FD8-AF3E-4F53-9E69-70B5977E0EA6}"/>
          </ac:spMkLst>
        </pc:spChg>
        <pc:spChg chg="add mod">
          <ac:chgData name="Sowmyan Soman Chullikkattil" userId="0f4ce0e5-4d88-440d-b86e-710da1d484e2" providerId="ADAL" clId="{CD712702-3FAC-4882-B25A-338A917FF8CF}" dt="2018-09-27T19:30:59.412" v="3168" actId="1076"/>
          <ac:spMkLst>
            <pc:docMk/>
            <pc:sldMk cId="410084912" sldId="644"/>
            <ac:spMk id="20" creationId="{F707210B-BB1F-4ACC-AF20-EF150883258A}"/>
          </ac:spMkLst>
        </pc:spChg>
        <pc:spChg chg="del">
          <ac:chgData name="Sowmyan Soman Chullikkattil" userId="0f4ce0e5-4d88-440d-b86e-710da1d484e2" providerId="ADAL" clId="{CD712702-3FAC-4882-B25A-338A917FF8CF}" dt="2018-09-27T19:24:27.438" v="3062" actId="478"/>
          <ac:spMkLst>
            <pc:docMk/>
            <pc:sldMk cId="410084912" sldId="644"/>
            <ac:spMk id="28" creationId="{2D9DD11F-05A2-4B33-99C4-11D2F3EA5511}"/>
          </ac:spMkLst>
        </pc:spChg>
        <pc:grpChg chg="del">
          <ac:chgData name="Sowmyan Soman Chullikkattil" userId="0f4ce0e5-4d88-440d-b86e-710da1d484e2" providerId="ADAL" clId="{CD712702-3FAC-4882-B25A-338A917FF8CF}" dt="2018-09-27T19:24:23.204" v="3060" actId="478"/>
          <ac:grpSpMkLst>
            <pc:docMk/>
            <pc:sldMk cId="410084912" sldId="644"/>
            <ac:grpSpMk id="17" creationId="{7DE893B9-104B-4ADF-9229-532C98BF4256}"/>
          </ac:grpSpMkLst>
        </pc:grpChg>
        <pc:graphicFrameChg chg="add mod">
          <ac:chgData name="Sowmyan Soman Chullikkattil" userId="0f4ce0e5-4d88-440d-b86e-710da1d484e2" providerId="ADAL" clId="{CD712702-3FAC-4882-B25A-338A917FF8CF}" dt="2018-09-27T20:30:40.370" v="3578" actId="255"/>
          <ac:graphicFrameMkLst>
            <pc:docMk/>
            <pc:sldMk cId="410084912" sldId="644"/>
            <ac:graphicFrameMk id="2" creationId="{04356E7B-5FDA-458D-9177-582E180EAD97}"/>
          </ac:graphicFrameMkLst>
        </pc:graphicFrameChg>
        <pc:picChg chg="add del mod">
          <ac:chgData name="Sowmyan Soman Chullikkattil" userId="0f4ce0e5-4d88-440d-b86e-710da1d484e2" providerId="ADAL" clId="{CD712702-3FAC-4882-B25A-338A917FF8CF}" dt="2018-09-27T19:29:25.046" v="3143" actId="478"/>
          <ac:picMkLst>
            <pc:docMk/>
            <pc:sldMk cId="410084912" sldId="644"/>
            <ac:picMk id="4" creationId="{08E1151A-6741-43E6-BD20-0349654CFAF2}"/>
          </ac:picMkLst>
        </pc:picChg>
        <pc:picChg chg="del">
          <ac:chgData name="Sowmyan Soman Chullikkattil" userId="0f4ce0e5-4d88-440d-b86e-710da1d484e2" providerId="ADAL" clId="{CD712702-3FAC-4882-B25A-338A917FF8CF}" dt="2018-09-27T19:24:27.438" v="3062" actId="478"/>
          <ac:picMkLst>
            <pc:docMk/>
            <pc:sldMk cId="410084912" sldId="644"/>
            <ac:picMk id="7" creationId="{7E57B035-D0B2-4C5D-A5A4-3CF17B1CB7A5}"/>
          </ac:picMkLst>
        </pc:picChg>
        <pc:picChg chg="del">
          <ac:chgData name="Sowmyan Soman Chullikkattil" userId="0f4ce0e5-4d88-440d-b86e-710da1d484e2" providerId="ADAL" clId="{CD712702-3FAC-4882-B25A-338A917FF8CF}" dt="2018-09-27T19:24:25.251" v="3061" actId="478"/>
          <ac:picMkLst>
            <pc:docMk/>
            <pc:sldMk cId="410084912" sldId="644"/>
            <ac:picMk id="8" creationId="{A6C6BD7F-17D7-4170-B1CD-D6FCCF6E3DF8}"/>
          </ac:picMkLst>
        </pc:picChg>
        <pc:picChg chg="del">
          <ac:chgData name="Sowmyan Soman Chullikkattil" userId="0f4ce0e5-4d88-440d-b86e-710da1d484e2" providerId="ADAL" clId="{CD712702-3FAC-4882-B25A-338A917FF8CF}" dt="2018-09-27T19:24:27.438" v="3062" actId="478"/>
          <ac:picMkLst>
            <pc:docMk/>
            <pc:sldMk cId="410084912" sldId="644"/>
            <ac:picMk id="9" creationId="{49E2DC86-18B2-4257-A695-A402C0894C8B}"/>
          </ac:picMkLst>
        </pc:picChg>
        <pc:picChg chg="del">
          <ac:chgData name="Sowmyan Soman Chullikkattil" userId="0f4ce0e5-4d88-440d-b86e-710da1d484e2" providerId="ADAL" clId="{CD712702-3FAC-4882-B25A-338A917FF8CF}" dt="2018-09-27T19:24:27.438" v="3062" actId="478"/>
          <ac:picMkLst>
            <pc:docMk/>
            <pc:sldMk cId="410084912" sldId="644"/>
            <ac:picMk id="14" creationId="{5CA97F8D-2433-4A15-BCA8-56F275874094}"/>
          </ac:picMkLst>
        </pc:picChg>
        <pc:picChg chg="add mod">
          <ac:chgData name="Sowmyan Soman Chullikkattil" userId="0f4ce0e5-4d88-440d-b86e-710da1d484e2" providerId="ADAL" clId="{CD712702-3FAC-4882-B25A-338A917FF8CF}" dt="2018-09-27T19:36:11.622" v="3219" actId="1076"/>
          <ac:picMkLst>
            <pc:docMk/>
            <pc:sldMk cId="410084912" sldId="644"/>
            <ac:picMk id="19" creationId="{38EA57A0-CA1F-4082-904A-4935CDB77131}"/>
          </ac:picMkLst>
        </pc:picChg>
        <pc:picChg chg="add mod">
          <ac:chgData name="Sowmyan Soman Chullikkattil" userId="0f4ce0e5-4d88-440d-b86e-710da1d484e2" providerId="ADAL" clId="{CD712702-3FAC-4882-B25A-338A917FF8CF}" dt="2018-09-27T19:31:46.539" v="3193" actId="1076"/>
          <ac:picMkLst>
            <pc:docMk/>
            <pc:sldMk cId="410084912" sldId="644"/>
            <ac:picMk id="21" creationId="{7BE5A660-7740-47A8-875A-B6B83A07D88B}"/>
          </ac:picMkLst>
        </pc:picChg>
        <pc:cxnChg chg="del">
          <ac:chgData name="Sowmyan Soman Chullikkattil" userId="0f4ce0e5-4d88-440d-b86e-710da1d484e2" providerId="ADAL" clId="{CD712702-3FAC-4882-B25A-338A917FF8CF}" dt="2018-09-27T19:24:27.438" v="3062" actId="478"/>
          <ac:cxnSpMkLst>
            <pc:docMk/>
            <pc:sldMk cId="410084912" sldId="644"/>
            <ac:cxnSpMk id="18" creationId="{79623CFB-5F46-4EC2-9855-E52C29AFD0F8}"/>
          </ac:cxnSpMkLst>
        </pc:cxnChg>
        <pc:cxnChg chg="del">
          <ac:chgData name="Sowmyan Soman Chullikkattil" userId="0f4ce0e5-4d88-440d-b86e-710da1d484e2" providerId="ADAL" clId="{CD712702-3FAC-4882-B25A-338A917FF8CF}" dt="2018-09-27T19:24:27.438" v="3062" actId="478"/>
          <ac:cxnSpMkLst>
            <pc:docMk/>
            <pc:sldMk cId="410084912" sldId="644"/>
            <ac:cxnSpMk id="22" creationId="{3CBABE0D-ABB8-4171-93ED-FE8A8544EDC0}"/>
          </ac:cxnSpMkLst>
        </pc:cxnChg>
        <pc:cxnChg chg="add mod">
          <ac:chgData name="Sowmyan Soman Chullikkattil" userId="0f4ce0e5-4d88-440d-b86e-710da1d484e2" providerId="ADAL" clId="{CD712702-3FAC-4882-B25A-338A917FF8CF}" dt="2018-09-27T19:33:10.621" v="3203" actId="14100"/>
          <ac:cxnSpMkLst>
            <pc:docMk/>
            <pc:sldMk cId="410084912" sldId="644"/>
            <ac:cxnSpMk id="23" creationId="{D0EC13E4-B02D-4B2E-9D47-512D786C9AA4}"/>
          </ac:cxnSpMkLst>
        </pc:cxnChg>
        <pc:cxnChg chg="add mod">
          <ac:chgData name="Sowmyan Soman Chullikkattil" userId="0f4ce0e5-4d88-440d-b86e-710da1d484e2" providerId="ADAL" clId="{CD712702-3FAC-4882-B25A-338A917FF8CF}" dt="2018-09-27T19:33:03.535" v="3202" actId="14100"/>
          <ac:cxnSpMkLst>
            <pc:docMk/>
            <pc:sldMk cId="410084912" sldId="644"/>
            <ac:cxnSpMk id="25" creationId="{0AA6D0C5-6498-4CEC-A628-99265CA7453A}"/>
          </ac:cxnSpMkLst>
        </pc:cxnChg>
        <pc:cxnChg chg="add mod">
          <ac:chgData name="Sowmyan Soman Chullikkattil" userId="0f4ce0e5-4d88-440d-b86e-710da1d484e2" providerId="ADAL" clId="{CD712702-3FAC-4882-B25A-338A917FF8CF}" dt="2018-09-27T19:33:39.375" v="3208" actId="14100"/>
          <ac:cxnSpMkLst>
            <pc:docMk/>
            <pc:sldMk cId="410084912" sldId="644"/>
            <ac:cxnSpMk id="29" creationId="{71B2CE21-1DD9-4DF0-BA56-D6648B21336C}"/>
          </ac:cxnSpMkLst>
        </pc:cxnChg>
      </pc:sldChg>
      <pc:sldChg chg="addSp delSp modSp add modAnim modNotesTx">
        <pc:chgData name="Sowmyan Soman Chullikkattil" userId="0f4ce0e5-4d88-440d-b86e-710da1d484e2" providerId="ADAL" clId="{CD712702-3FAC-4882-B25A-338A917FF8CF}" dt="2018-09-28T19:04:06.342" v="3742" actId="17032"/>
        <pc:sldMkLst>
          <pc:docMk/>
          <pc:sldMk cId="3910956186" sldId="645"/>
        </pc:sldMkLst>
        <pc:spChg chg="del">
          <ac:chgData name="Sowmyan Soman Chullikkattil" userId="0f4ce0e5-4d88-440d-b86e-710da1d484e2" providerId="ADAL" clId="{CD712702-3FAC-4882-B25A-338A917FF8CF}" dt="2018-09-27T19:36:33.863" v="3223" actId="478"/>
          <ac:spMkLst>
            <pc:docMk/>
            <pc:sldMk cId="3910956186" sldId="645"/>
            <ac:spMk id="6" creationId="{C9249476-0C77-4559-92D9-A0E9FF245930}"/>
          </ac:spMkLst>
        </pc:spChg>
        <pc:spChg chg="mod">
          <ac:chgData name="Sowmyan Soman Chullikkattil" userId="0f4ce0e5-4d88-440d-b86e-710da1d484e2" providerId="ADAL" clId="{CD712702-3FAC-4882-B25A-338A917FF8CF}" dt="2018-09-27T20:30:09.748" v="3576" actId="20577"/>
          <ac:spMkLst>
            <pc:docMk/>
            <pc:sldMk cId="3910956186" sldId="645"/>
            <ac:spMk id="11" creationId="{F47C1FD8-AF3E-4F53-9E69-70B5977E0EA6}"/>
          </ac:spMkLst>
        </pc:spChg>
        <pc:spChg chg="del">
          <ac:chgData name="Sowmyan Soman Chullikkattil" userId="0f4ce0e5-4d88-440d-b86e-710da1d484e2" providerId="ADAL" clId="{CD712702-3FAC-4882-B25A-338A917FF8CF}" dt="2018-09-27T19:36:33.863" v="3223" actId="478"/>
          <ac:spMkLst>
            <pc:docMk/>
            <pc:sldMk cId="3910956186" sldId="645"/>
            <ac:spMk id="20" creationId="{F707210B-BB1F-4ACC-AF20-EF150883258A}"/>
          </ac:spMkLst>
        </pc:spChg>
        <pc:graphicFrameChg chg="mod">
          <ac:chgData name="Sowmyan Soman Chullikkattil" userId="0f4ce0e5-4d88-440d-b86e-710da1d484e2" providerId="ADAL" clId="{CD712702-3FAC-4882-B25A-338A917FF8CF}" dt="2018-09-27T20:30:48.037" v="3579" actId="255"/>
          <ac:graphicFrameMkLst>
            <pc:docMk/>
            <pc:sldMk cId="3910956186" sldId="645"/>
            <ac:graphicFrameMk id="2" creationId="{04356E7B-5FDA-458D-9177-582E180EAD97}"/>
          </ac:graphicFrameMkLst>
        </pc:graphicFrameChg>
        <pc:picChg chg="del">
          <ac:chgData name="Sowmyan Soman Chullikkattil" userId="0f4ce0e5-4d88-440d-b86e-710da1d484e2" providerId="ADAL" clId="{CD712702-3FAC-4882-B25A-338A917FF8CF}" dt="2018-09-27T19:36:31.543" v="3222" actId="478"/>
          <ac:picMkLst>
            <pc:docMk/>
            <pc:sldMk cId="3910956186" sldId="645"/>
            <ac:picMk id="19" creationId="{38EA57A0-CA1F-4082-904A-4935CDB77131}"/>
          </ac:picMkLst>
        </pc:picChg>
        <pc:picChg chg="add mod">
          <ac:chgData name="Sowmyan Soman Chullikkattil" userId="0f4ce0e5-4d88-440d-b86e-710da1d484e2" providerId="ADAL" clId="{CD712702-3FAC-4882-B25A-338A917FF8CF}" dt="2018-09-27T19:38:49.571" v="3246" actId="1076"/>
          <ac:picMkLst>
            <pc:docMk/>
            <pc:sldMk cId="3910956186" sldId="645"/>
            <ac:picMk id="1026" creationId="{F6BFB20E-3ED9-4994-A283-E0829B334D85}"/>
          </ac:picMkLst>
        </pc:picChg>
        <pc:picChg chg="add mod">
          <ac:chgData name="Sowmyan Soman Chullikkattil" userId="0f4ce0e5-4d88-440d-b86e-710da1d484e2" providerId="ADAL" clId="{CD712702-3FAC-4882-B25A-338A917FF8CF}" dt="2018-09-27T19:38:43.125" v="3245" actId="1076"/>
          <ac:picMkLst>
            <pc:docMk/>
            <pc:sldMk cId="3910956186" sldId="645"/>
            <ac:picMk id="1028" creationId="{94B9841F-26E4-4DD0-ABFB-93B21F74EA75}"/>
          </ac:picMkLst>
        </pc:picChg>
        <pc:picChg chg="add mod">
          <ac:chgData name="Sowmyan Soman Chullikkattil" userId="0f4ce0e5-4d88-440d-b86e-710da1d484e2" providerId="ADAL" clId="{CD712702-3FAC-4882-B25A-338A917FF8CF}" dt="2018-09-27T19:38:43.125" v="3245" actId="1076"/>
          <ac:picMkLst>
            <pc:docMk/>
            <pc:sldMk cId="3910956186" sldId="645"/>
            <ac:picMk id="1030" creationId="{4F44BAEE-2BA6-4A18-9CEF-1FF579BF641B}"/>
          </ac:picMkLst>
        </pc:picChg>
        <pc:cxnChg chg="add mod">
          <ac:chgData name="Sowmyan Soman Chullikkattil" userId="0f4ce0e5-4d88-440d-b86e-710da1d484e2" providerId="ADAL" clId="{CD712702-3FAC-4882-B25A-338A917FF8CF}" dt="2018-09-28T19:04:06.342" v="3742" actId="17032"/>
          <ac:cxnSpMkLst>
            <pc:docMk/>
            <pc:sldMk cId="3910956186" sldId="645"/>
            <ac:cxnSpMk id="12" creationId="{E4896C41-F118-4229-81F0-8BB62AEFAD5F}"/>
          </ac:cxnSpMkLst>
        </pc:cxnChg>
        <pc:cxnChg chg="del">
          <ac:chgData name="Sowmyan Soman Chullikkattil" userId="0f4ce0e5-4d88-440d-b86e-710da1d484e2" providerId="ADAL" clId="{CD712702-3FAC-4882-B25A-338A917FF8CF}" dt="2018-09-27T19:36:35.703" v="3224" actId="478"/>
          <ac:cxnSpMkLst>
            <pc:docMk/>
            <pc:sldMk cId="3910956186" sldId="645"/>
            <ac:cxnSpMk id="23" creationId="{D0EC13E4-B02D-4B2E-9D47-512D786C9AA4}"/>
          </ac:cxnSpMkLst>
        </pc:cxnChg>
        <pc:cxnChg chg="del">
          <ac:chgData name="Sowmyan Soman Chullikkattil" userId="0f4ce0e5-4d88-440d-b86e-710da1d484e2" providerId="ADAL" clId="{CD712702-3FAC-4882-B25A-338A917FF8CF}" dt="2018-09-27T19:36:36.445" v="3225" actId="478"/>
          <ac:cxnSpMkLst>
            <pc:docMk/>
            <pc:sldMk cId="3910956186" sldId="645"/>
            <ac:cxnSpMk id="25" creationId="{0AA6D0C5-6498-4CEC-A628-99265CA7453A}"/>
          </ac:cxnSpMkLst>
        </pc:cxnChg>
        <pc:cxnChg chg="del">
          <ac:chgData name="Sowmyan Soman Chullikkattil" userId="0f4ce0e5-4d88-440d-b86e-710da1d484e2" providerId="ADAL" clId="{CD712702-3FAC-4882-B25A-338A917FF8CF}" dt="2018-09-27T19:36:37.024" v="3226" actId="478"/>
          <ac:cxnSpMkLst>
            <pc:docMk/>
            <pc:sldMk cId="3910956186" sldId="645"/>
            <ac:cxnSpMk id="29" creationId="{71B2CE21-1DD9-4DF0-BA56-D6648B21336C}"/>
          </ac:cxnSpMkLst>
        </pc:cxnChg>
      </pc:sldChg>
      <pc:sldChg chg="addSp delSp modSp add delAnim modAnim">
        <pc:chgData name="Sowmyan Soman Chullikkattil" userId="0f4ce0e5-4d88-440d-b86e-710da1d484e2" providerId="ADAL" clId="{CD712702-3FAC-4882-B25A-338A917FF8CF}" dt="2018-09-28T19:05:39.930" v="3746" actId="17032"/>
        <pc:sldMkLst>
          <pc:docMk/>
          <pc:sldMk cId="3224991559" sldId="646"/>
        </pc:sldMkLst>
        <pc:spChg chg="mod">
          <ac:chgData name="Sowmyan Soman Chullikkattil" userId="0f4ce0e5-4d88-440d-b86e-710da1d484e2" providerId="ADAL" clId="{CD712702-3FAC-4882-B25A-338A917FF8CF}" dt="2018-09-27T20:30:01.102" v="3565" actId="20577"/>
          <ac:spMkLst>
            <pc:docMk/>
            <pc:sldMk cId="3224991559" sldId="646"/>
            <ac:spMk id="11" creationId="{F47C1FD8-AF3E-4F53-9E69-70B5977E0EA6}"/>
          </ac:spMkLst>
        </pc:spChg>
        <pc:spChg chg="add mod">
          <ac:chgData name="Sowmyan Soman Chullikkattil" userId="0f4ce0e5-4d88-440d-b86e-710da1d484e2" providerId="ADAL" clId="{CD712702-3FAC-4882-B25A-338A917FF8CF}" dt="2018-09-27T20:25:19.706" v="3517" actId="207"/>
          <ac:spMkLst>
            <pc:docMk/>
            <pc:sldMk cId="3224991559" sldId="646"/>
            <ac:spMk id="14" creationId="{8C1E6145-7A44-47A9-9E9F-B84A4228F372}"/>
          </ac:spMkLst>
        </pc:spChg>
        <pc:spChg chg="add">
          <ac:chgData name="Sowmyan Soman Chullikkattil" userId="0f4ce0e5-4d88-440d-b86e-710da1d484e2" providerId="ADAL" clId="{CD712702-3FAC-4882-B25A-338A917FF8CF}" dt="2018-09-27T20:20:30.627" v="3395"/>
          <ac:spMkLst>
            <pc:docMk/>
            <pc:sldMk cId="3224991559" sldId="646"/>
            <ac:spMk id="20" creationId="{6BFE8FDC-B70E-4096-AE6B-A4069F783444}"/>
          </ac:spMkLst>
        </pc:spChg>
        <pc:spChg chg="add">
          <ac:chgData name="Sowmyan Soman Chullikkattil" userId="0f4ce0e5-4d88-440d-b86e-710da1d484e2" providerId="ADAL" clId="{CD712702-3FAC-4882-B25A-338A917FF8CF}" dt="2018-09-27T20:20:30.627" v="3395"/>
          <ac:spMkLst>
            <pc:docMk/>
            <pc:sldMk cId="3224991559" sldId="646"/>
            <ac:spMk id="22" creationId="{1BF57333-8CE7-4FEE-AABF-28F45D491E0F}"/>
          </ac:spMkLst>
        </pc:spChg>
        <pc:spChg chg="add mod">
          <ac:chgData name="Sowmyan Soman Chullikkattil" userId="0f4ce0e5-4d88-440d-b86e-710da1d484e2" providerId="ADAL" clId="{CD712702-3FAC-4882-B25A-338A917FF8CF}" dt="2018-09-27T20:24:53.786" v="3515" actId="20577"/>
          <ac:spMkLst>
            <pc:docMk/>
            <pc:sldMk cId="3224991559" sldId="646"/>
            <ac:spMk id="24" creationId="{8A19FB77-9B90-4460-B394-0379B851492E}"/>
          </ac:spMkLst>
        </pc:spChg>
        <pc:spChg chg="add mod">
          <ac:chgData name="Sowmyan Soman Chullikkattil" userId="0f4ce0e5-4d88-440d-b86e-710da1d484e2" providerId="ADAL" clId="{CD712702-3FAC-4882-B25A-338A917FF8CF}" dt="2018-09-27T20:50:32.873" v="3615" actId="164"/>
          <ac:spMkLst>
            <pc:docMk/>
            <pc:sldMk cId="3224991559" sldId="646"/>
            <ac:spMk id="47" creationId="{1A60368A-51D1-4A06-BB2F-3EA38F3DDDE3}"/>
          </ac:spMkLst>
        </pc:spChg>
        <pc:spChg chg="add mod">
          <ac:chgData name="Sowmyan Soman Chullikkattil" userId="0f4ce0e5-4d88-440d-b86e-710da1d484e2" providerId="ADAL" clId="{CD712702-3FAC-4882-B25A-338A917FF8CF}" dt="2018-09-27T20:50:50.447" v="3627" actId="164"/>
          <ac:spMkLst>
            <pc:docMk/>
            <pc:sldMk cId="3224991559" sldId="646"/>
            <ac:spMk id="52" creationId="{F0169865-C133-4425-88D9-08337E19C75F}"/>
          </ac:spMkLst>
        </pc:spChg>
        <pc:grpChg chg="add mod">
          <ac:chgData name="Sowmyan Soman Chullikkattil" userId="0f4ce0e5-4d88-440d-b86e-710da1d484e2" providerId="ADAL" clId="{CD712702-3FAC-4882-B25A-338A917FF8CF}" dt="2018-09-27T20:20:31.709" v="3396"/>
          <ac:grpSpMkLst>
            <pc:docMk/>
            <pc:sldMk cId="3224991559" sldId="646"/>
            <ac:grpSpMk id="19" creationId="{9F1C3478-0BB6-41FE-912A-E16FDDEA55C4}"/>
          </ac:grpSpMkLst>
        </pc:grpChg>
        <pc:grpChg chg="add mod">
          <ac:chgData name="Sowmyan Soman Chullikkattil" userId="0f4ce0e5-4d88-440d-b86e-710da1d484e2" providerId="ADAL" clId="{CD712702-3FAC-4882-B25A-338A917FF8CF}" dt="2018-09-27T20:51:06.103" v="3629" actId="1076"/>
          <ac:grpSpMkLst>
            <pc:docMk/>
            <pc:sldMk cId="3224991559" sldId="646"/>
            <ac:grpSpMk id="48" creationId="{649F670A-3D41-4C08-8D21-0696EB21FA35}"/>
          </ac:grpSpMkLst>
        </pc:grpChg>
        <pc:grpChg chg="add mod">
          <ac:chgData name="Sowmyan Soman Chullikkattil" userId="0f4ce0e5-4d88-440d-b86e-710da1d484e2" providerId="ADAL" clId="{CD712702-3FAC-4882-B25A-338A917FF8CF}" dt="2018-09-27T20:51:01.423" v="3628" actId="1076"/>
          <ac:grpSpMkLst>
            <pc:docMk/>
            <pc:sldMk cId="3224991559" sldId="646"/>
            <ac:grpSpMk id="49" creationId="{A899B64F-1F6D-4078-962A-015483923521}"/>
          </ac:grpSpMkLst>
        </pc:grpChg>
        <pc:graphicFrameChg chg="mod">
          <ac:chgData name="Sowmyan Soman Chullikkattil" userId="0f4ce0e5-4d88-440d-b86e-710da1d484e2" providerId="ADAL" clId="{CD712702-3FAC-4882-B25A-338A917FF8CF}" dt="2018-09-27T20:30:32.151" v="3577" actId="255"/>
          <ac:graphicFrameMkLst>
            <pc:docMk/>
            <pc:sldMk cId="3224991559" sldId="646"/>
            <ac:graphicFrameMk id="2" creationId="{04356E7B-5FDA-458D-9177-582E180EAD97}"/>
          </ac:graphicFrameMkLst>
        </pc:graphicFrameChg>
        <pc:graphicFrameChg chg="add del mod">
          <ac:chgData name="Sowmyan Soman Chullikkattil" userId="0f4ce0e5-4d88-440d-b86e-710da1d484e2" providerId="ADAL" clId="{CD712702-3FAC-4882-B25A-338A917FF8CF}" dt="2018-09-27T20:22:21.458" v="3442" actId="478"/>
          <ac:graphicFrameMkLst>
            <pc:docMk/>
            <pc:sldMk cId="3224991559" sldId="646"/>
            <ac:graphicFrameMk id="9" creationId="{CB68FF5A-9974-4791-AC9D-E2281B78DE01}"/>
          </ac:graphicFrameMkLst>
        </pc:graphicFrameChg>
        <pc:graphicFrameChg chg="add del mod">
          <ac:chgData name="Sowmyan Soman Chullikkattil" userId="0f4ce0e5-4d88-440d-b86e-710da1d484e2" providerId="ADAL" clId="{CD712702-3FAC-4882-B25A-338A917FF8CF}" dt="2018-09-27T20:20:27.699" v="3394" actId="478"/>
          <ac:graphicFrameMkLst>
            <pc:docMk/>
            <pc:sldMk cId="3224991559" sldId="646"/>
            <ac:graphicFrameMk id="17" creationId="{385EEEE2-9CAD-449C-AECC-CF3683F67B78}"/>
          </ac:graphicFrameMkLst>
        </pc:graphicFrameChg>
        <pc:graphicFrameChg chg="add del mod">
          <ac:chgData name="Sowmyan Soman Chullikkattil" userId="0f4ce0e5-4d88-440d-b86e-710da1d484e2" providerId="ADAL" clId="{CD712702-3FAC-4882-B25A-338A917FF8CF}" dt="2018-09-27T20:22:20.292" v="3441" actId="478"/>
          <ac:graphicFrameMkLst>
            <pc:docMk/>
            <pc:sldMk cId="3224991559" sldId="646"/>
            <ac:graphicFrameMk id="23" creationId="{E8E26F4B-BA76-46C5-8263-AAFCDDDDA54F}"/>
          </ac:graphicFrameMkLst>
        </pc:graphicFrameChg>
        <pc:picChg chg="add mod">
          <ac:chgData name="Sowmyan Soman Chullikkattil" userId="0f4ce0e5-4d88-440d-b86e-710da1d484e2" providerId="ADAL" clId="{CD712702-3FAC-4882-B25A-338A917FF8CF}" dt="2018-09-27T20:26:38.704" v="3537" actId="1076"/>
          <ac:picMkLst>
            <pc:docMk/>
            <pc:sldMk cId="3224991559" sldId="646"/>
            <ac:picMk id="26" creationId="{DF73D943-621C-4F0B-A2EB-7563169C8A35}"/>
          </ac:picMkLst>
        </pc:picChg>
        <pc:picChg chg="add mod">
          <ac:chgData name="Sowmyan Soman Chullikkattil" userId="0f4ce0e5-4d88-440d-b86e-710da1d484e2" providerId="ADAL" clId="{CD712702-3FAC-4882-B25A-338A917FF8CF}" dt="2018-09-27T20:50:32.873" v="3615" actId="164"/>
          <ac:picMkLst>
            <pc:docMk/>
            <pc:sldMk cId="3224991559" sldId="646"/>
            <ac:picMk id="41" creationId="{F9543549-58E8-424B-984A-01B35C531C23}"/>
          </ac:picMkLst>
        </pc:picChg>
        <pc:picChg chg="add mod">
          <ac:chgData name="Sowmyan Soman Chullikkattil" userId="0f4ce0e5-4d88-440d-b86e-710da1d484e2" providerId="ADAL" clId="{CD712702-3FAC-4882-B25A-338A917FF8CF}" dt="2018-09-27T20:28:30.367" v="3551" actId="1076"/>
          <ac:picMkLst>
            <pc:docMk/>
            <pc:sldMk cId="3224991559" sldId="646"/>
            <ac:picMk id="43" creationId="{3BBA6DF6-E32A-413C-AF2C-38BA9DAA488F}"/>
          </ac:picMkLst>
        </pc:picChg>
        <pc:picChg chg="add mod">
          <ac:chgData name="Sowmyan Soman Chullikkattil" userId="0f4ce0e5-4d88-440d-b86e-710da1d484e2" providerId="ADAL" clId="{CD712702-3FAC-4882-B25A-338A917FF8CF}" dt="2018-09-27T20:28:38.525" v="3554" actId="1076"/>
          <ac:picMkLst>
            <pc:docMk/>
            <pc:sldMk cId="3224991559" sldId="646"/>
            <ac:picMk id="44" creationId="{69EBA384-5A25-43BD-8600-EF641804C28D}"/>
          </ac:picMkLst>
        </pc:picChg>
        <pc:picChg chg="add mod">
          <ac:chgData name="Sowmyan Soman Chullikkattil" userId="0f4ce0e5-4d88-440d-b86e-710da1d484e2" providerId="ADAL" clId="{CD712702-3FAC-4882-B25A-338A917FF8CF}" dt="2018-09-27T20:28:40.831" v="3555" actId="1076"/>
          <ac:picMkLst>
            <pc:docMk/>
            <pc:sldMk cId="3224991559" sldId="646"/>
            <ac:picMk id="45" creationId="{4C93D934-C7FD-424A-9419-D03007B478B9}"/>
          </ac:picMkLst>
        </pc:picChg>
        <pc:picChg chg="add mod">
          <ac:chgData name="Sowmyan Soman Chullikkattil" userId="0f4ce0e5-4d88-440d-b86e-710da1d484e2" providerId="ADAL" clId="{CD712702-3FAC-4882-B25A-338A917FF8CF}" dt="2018-09-27T20:50:50.447" v="3627" actId="164"/>
          <ac:picMkLst>
            <pc:docMk/>
            <pc:sldMk cId="3224991559" sldId="646"/>
            <ac:picMk id="46" creationId="{C1C1F763-AC21-445D-900C-E48F51EFDA10}"/>
          </ac:picMkLst>
        </pc:picChg>
        <pc:picChg chg="del">
          <ac:chgData name="Sowmyan Soman Chullikkattil" userId="0f4ce0e5-4d88-440d-b86e-710da1d484e2" providerId="ADAL" clId="{CD712702-3FAC-4882-B25A-338A917FF8CF}" dt="2018-09-27T20:13:44.668" v="3285" actId="478"/>
          <ac:picMkLst>
            <pc:docMk/>
            <pc:sldMk cId="3224991559" sldId="646"/>
            <ac:picMk id="1026" creationId="{F6BFB20E-3ED9-4994-A283-E0829B334D85}"/>
          </ac:picMkLst>
        </pc:picChg>
        <pc:picChg chg="del">
          <ac:chgData name="Sowmyan Soman Chullikkattil" userId="0f4ce0e5-4d88-440d-b86e-710da1d484e2" providerId="ADAL" clId="{CD712702-3FAC-4882-B25A-338A917FF8CF}" dt="2018-09-27T20:13:45.409" v="3286" actId="478"/>
          <ac:picMkLst>
            <pc:docMk/>
            <pc:sldMk cId="3224991559" sldId="646"/>
            <ac:picMk id="1028" creationId="{94B9841F-26E4-4DD0-ABFB-93B21F74EA75}"/>
          </ac:picMkLst>
        </pc:picChg>
        <pc:picChg chg="del">
          <ac:chgData name="Sowmyan Soman Chullikkattil" userId="0f4ce0e5-4d88-440d-b86e-710da1d484e2" providerId="ADAL" clId="{CD712702-3FAC-4882-B25A-338A917FF8CF}" dt="2018-09-27T20:13:46.039" v="3287" actId="478"/>
          <ac:picMkLst>
            <pc:docMk/>
            <pc:sldMk cId="3224991559" sldId="646"/>
            <ac:picMk id="1030" creationId="{4F44BAEE-2BA6-4A18-9CEF-1FF579BF641B}"/>
          </ac:picMkLst>
        </pc:picChg>
        <pc:cxnChg chg="mod">
          <ac:chgData name="Sowmyan Soman Chullikkattil" userId="0f4ce0e5-4d88-440d-b86e-710da1d484e2" providerId="ADAL" clId="{CD712702-3FAC-4882-B25A-338A917FF8CF}" dt="2018-09-28T19:04:20.186" v="3743" actId="17032"/>
          <ac:cxnSpMkLst>
            <pc:docMk/>
            <pc:sldMk cId="3224991559" sldId="646"/>
            <ac:cxnSpMk id="12" creationId="{E4896C41-F118-4229-81F0-8BB62AEFAD5F}"/>
          </ac:cxnSpMkLst>
        </pc:cxnChg>
        <pc:cxnChg chg="add mod">
          <ac:chgData name="Sowmyan Soman Chullikkattil" userId="0f4ce0e5-4d88-440d-b86e-710da1d484e2" providerId="ADAL" clId="{CD712702-3FAC-4882-B25A-338A917FF8CF}" dt="2018-09-28T19:05:26.480" v="3744" actId="17032"/>
          <ac:cxnSpMkLst>
            <pc:docMk/>
            <pc:sldMk cId="3224991559" sldId="646"/>
            <ac:cxnSpMk id="13" creationId="{AB6457BC-E306-4200-8C8D-37FF6AED35DE}"/>
          </ac:cxnSpMkLst>
        </pc:cxnChg>
        <pc:cxnChg chg="add del mod">
          <ac:chgData name="Sowmyan Soman Chullikkattil" userId="0f4ce0e5-4d88-440d-b86e-710da1d484e2" providerId="ADAL" clId="{CD712702-3FAC-4882-B25A-338A917FF8CF}" dt="2018-09-27T20:26:40.294" v="3538" actId="478"/>
          <ac:cxnSpMkLst>
            <pc:docMk/>
            <pc:sldMk cId="3224991559" sldId="646"/>
            <ac:cxnSpMk id="30" creationId="{9A519D91-7DBA-46FC-B935-43BEE10AA252}"/>
          </ac:cxnSpMkLst>
        </pc:cxnChg>
        <pc:cxnChg chg="add mod">
          <ac:chgData name="Sowmyan Soman Chullikkattil" userId="0f4ce0e5-4d88-440d-b86e-710da1d484e2" providerId="ADAL" clId="{CD712702-3FAC-4882-B25A-338A917FF8CF}" dt="2018-09-28T19:05:39.930" v="3746" actId="17032"/>
          <ac:cxnSpMkLst>
            <pc:docMk/>
            <pc:sldMk cId="3224991559" sldId="646"/>
            <ac:cxnSpMk id="32" creationId="{A0D12E7B-0924-4073-AD10-6CA4D92A3E22}"/>
          </ac:cxnSpMkLst>
        </pc:cxnChg>
        <pc:cxnChg chg="add mod">
          <ac:chgData name="Sowmyan Soman Chullikkattil" userId="0f4ce0e5-4d88-440d-b86e-710da1d484e2" providerId="ADAL" clId="{CD712702-3FAC-4882-B25A-338A917FF8CF}" dt="2018-09-28T19:05:31.961" v="3745" actId="17032"/>
          <ac:cxnSpMkLst>
            <pc:docMk/>
            <pc:sldMk cId="3224991559" sldId="646"/>
            <ac:cxnSpMk id="39" creationId="{0CD917D0-4DDB-4113-9247-A92D0972E82C}"/>
          </ac:cxnSpMkLst>
        </pc:cxnChg>
      </pc:sldChg>
      <pc:sldChg chg="addSp delSp modSp add modAnim">
        <pc:chgData name="Sowmyan Soman Chullikkattil" userId="0f4ce0e5-4d88-440d-b86e-710da1d484e2" providerId="ADAL" clId="{CD712702-3FAC-4882-B25A-338A917FF8CF}" dt="2018-09-28T19:20:42.420" v="3776" actId="20577"/>
        <pc:sldMkLst>
          <pc:docMk/>
          <pc:sldMk cId="1027012199" sldId="647"/>
        </pc:sldMkLst>
        <pc:spChg chg="mod">
          <ac:chgData name="Sowmyan Soman Chullikkattil" userId="0f4ce0e5-4d88-440d-b86e-710da1d484e2" providerId="ADAL" clId="{CD712702-3FAC-4882-B25A-338A917FF8CF}" dt="2018-09-28T19:20:42.420" v="3776" actId="20577"/>
          <ac:spMkLst>
            <pc:docMk/>
            <pc:sldMk cId="1027012199" sldId="647"/>
            <ac:spMk id="11" creationId="{F47C1FD8-AF3E-4F53-9E69-70B5977E0EA6}"/>
          </ac:spMkLst>
        </pc:spChg>
        <pc:spChg chg="del">
          <ac:chgData name="Sowmyan Soman Chullikkattil" userId="0f4ce0e5-4d88-440d-b86e-710da1d484e2" providerId="ADAL" clId="{CD712702-3FAC-4882-B25A-338A917FF8CF}" dt="2018-09-27T20:52:25.081" v="3695" actId="478"/>
          <ac:spMkLst>
            <pc:docMk/>
            <pc:sldMk cId="1027012199" sldId="647"/>
            <ac:spMk id="14" creationId="{8C1E6145-7A44-47A9-9E9F-B84A4228F372}"/>
          </ac:spMkLst>
        </pc:spChg>
        <pc:spChg chg="del">
          <ac:chgData name="Sowmyan Soman Chullikkattil" userId="0f4ce0e5-4d88-440d-b86e-710da1d484e2" providerId="ADAL" clId="{CD712702-3FAC-4882-B25A-338A917FF8CF}" dt="2018-09-27T20:52:25.081" v="3695" actId="478"/>
          <ac:spMkLst>
            <pc:docMk/>
            <pc:sldMk cId="1027012199" sldId="647"/>
            <ac:spMk id="24" creationId="{8A19FB77-9B90-4460-B394-0379B851492E}"/>
          </ac:spMkLst>
        </pc:spChg>
        <pc:grpChg chg="del">
          <ac:chgData name="Sowmyan Soman Chullikkattil" userId="0f4ce0e5-4d88-440d-b86e-710da1d484e2" providerId="ADAL" clId="{CD712702-3FAC-4882-B25A-338A917FF8CF}" dt="2018-09-27T20:52:26.933" v="3696" actId="478"/>
          <ac:grpSpMkLst>
            <pc:docMk/>
            <pc:sldMk cId="1027012199" sldId="647"/>
            <ac:grpSpMk id="48" creationId="{649F670A-3D41-4C08-8D21-0696EB21FA35}"/>
          </ac:grpSpMkLst>
        </pc:grpChg>
        <pc:grpChg chg="del">
          <ac:chgData name="Sowmyan Soman Chullikkattil" userId="0f4ce0e5-4d88-440d-b86e-710da1d484e2" providerId="ADAL" clId="{CD712702-3FAC-4882-B25A-338A917FF8CF}" dt="2018-09-27T20:52:25.081" v="3695" actId="478"/>
          <ac:grpSpMkLst>
            <pc:docMk/>
            <pc:sldMk cId="1027012199" sldId="647"/>
            <ac:grpSpMk id="49" creationId="{A899B64F-1F6D-4078-962A-015483923521}"/>
          </ac:grpSpMkLst>
        </pc:grpChg>
        <pc:graphicFrameChg chg="del">
          <ac:chgData name="Sowmyan Soman Chullikkattil" userId="0f4ce0e5-4d88-440d-b86e-710da1d484e2" providerId="ADAL" clId="{CD712702-3FAC-4882-B25A-338A917FF8CF}" dt="2018-09-27T20:52:20.661" v="3693" actId="478"/>
          <ac:graphicFrameMkLst>
            <pc:docMk/>
            <pc:sldMk cId="1027012199" sldId="647"/>
            <ac:graphicFrameMk id="2" creationId="{04356E7B-5FDA-458D-9177-582E180EAD97}"/>
          </ac:graphicFrameMkLst>
        </pc:graphicFrameChg>
        <pc:picChg chg="add del mod">
          <ac:chgData name="Sowmyan Soman Chullikkattil" userId="0f4ce0e5-4d88-440d-b86e-710da1d484e2" providerId="ADAL" clId="{CD712702-3FAC-4882-B25A-338A917FF8CF}" dt="2018-09-28T18:59:11.780" v="3718" actId="478"/>
          <ac:picMkLst>
            <pc:docMk/>
            <pc:sldMk cId="1027012199" sldId="647"/>
            <ac:picMk id="3" creationId="{B6FDFF1F-E30A-4AD5-B694-09380EE1EB3B}"/>
          </ac:picMkLst>
        </pc:picChg>
        <pc:picChg chg="add del mod">
          <ac:chgData name="Sowmyan Soman Chullikkattil" userId="0f4ce0e5-4d88-440d-b86e-710da1d484e2" providerId="ADAL" clId="{CD712702-3FAC-4882-B25A-338A917FF8CF}" dt="2018-09-28T18:59:13.005" v="3719" actId="478"/>
          <ac:picMkLst>
            <pc:docMk/>
            <pc:sldMk cId="1027012199" sldId="647"/>
            <ac:picMk id="4" creationId="{D2E0894F-8E77-4011-9809-0B35A6B66E59}"/>
          </ac:picMkLst>
        </pc:picChg>
        <pc:picChg chg="add mod">
          <ac:chgData name="Sowmyan Soman Chullikkattil" userId="0f4ce0e5-4d88-440d-b86e-710da1d484e2" providerId="ADAL" clId="{CD712702-3FAC-4882-B25A-338A917FF8CF}" dt="2018-09-28T19:01:04.349" v="3726" actId="1076"/>
          <ac:picMkLst>
            <pc:docMk/>
            <pc:sldMk cId="1027012199" sldId="647"/>
            <ac:picMk id="6" creationId="{36D81027-FE0F-406B-B484-ABC28FBF2EFE}"/>
          </ac:picMkLst>
        </pc:picChg>
        <pc:picChg chg="add mod">
          <ac:chgData name="Sowmyan Soman Chullikkattil" userId="0f4ce0e5-4d88-440d-b86e-710da1d484e2" providerId="ADAL" clId="{CD712702-3FAC-4882-B25A-338A917FF8CF}" dt="2018-09-28T19:01:09.761" v="3728" actId="1076"/>
          <ac:picMkLst>
            <pc:docMk/>
            <pc:sldMk cId="1027012199" sldId="647"/>
            <ac:picMk id="7" creationId="{358CA9B3-32EC-417F-9DC4-8E6DE8FD005C}"/>
          </ac:picMkLst>
        </pc:picChg>
        <pc:picChg chg="add mod">
          <ac:chgData name="Sowmyan Soman Chullikkattil" userId="0f4ce0e5-4d88-440d-b86e-710da1d484e2" providerId="ADAL" clId="{CD712702-3FAC-4882-B25A-338A917FF8CF}" dt="2018-09-28T19:01:36.729" v="3730" actId="1076"/>
          <ac:picMkLst>
            <pc:docMk/>
            <pc:sldMk cId="1027012199" sldId="647"/>
            <ac:picMk id="8" creationId="{F61B09CB-5C42-4A18-803F-111460BEB1A6}"/>
          </ac:picMkLst>
        </pc:picChg>
        <pc:picChg chg="del">
          <ac:chgData name="Sowmyan Soman Chullikkattil" userId="0f4ce0e5-4d88-440d-b86e-710da1d484e2" providerId="ADAL" clId="{CD712702-3FAC-4882-B25A-338A917FF8CF}" dt="2018-09-27T20:52:22.671" v="3694" actId="478"/>
          <ac:picMkLst>
            <pc:docMk/>
            <pc:sldMk cId="1027012199" sldId="647"/>
            <ac:picMk id="21" creationId="{7BE5A660-7740-47A8-875A-B6B83A07D88B}"/>
          </ac:picMkLst>
        </pc:picChg>
        <pc:picChg chg="del">
          <ac:chgData name="Sowmyan Soman Chullikkattil" userId="0f4ce0e5-4d88-440d-b86e-710da1d484e2" providerId="ADAL" clId="{CD712702-3FAC-4882-B25A-338A917FF8CF}" dt="2018-09-27T20:52:25.081" v="3695" actId="478"/>
          <ac:picMkLst>
            <pc:docMk/>
            <pc:sldMk cId="1027012199" sldId="647"/>
            <ac:picMk id="26" creationId="{DF73D943-621C-4F0B-A2EB-7563169C8A35}"/>
          </ac:picMkLst>
        </pc:picChg>
        <pc:picChg chg="del">
          <ac:chgData name="Sowmyan Soman Chullikkattil" userId="0f4ce0e5-4d88-440d-b86e-710da1d484e2" providerId="ADAL" clId="{CD712702-3FAC-4882-B25A-338A917FF8CF}" dt="2018-09-27T20:52:25.081" v="3695" actId="478"/>
          <ac:picMkLst>
            <pc:docMk/>
            <pc:sldMk cId="1027012199" sldId="647"/>
            <ac:picMk id="43" creationId="{3BBA6DF6-E32A-413C-AF2C-38BA9DAA488F}"/>
          </ac:picMkLst>
        </pc:picChg>
        <pc:picChg chg="del">
          <ac:chgData name="Sowmyan Soman Chullikkattil" userId="0f4ce0e5-4d88-440d-b86e-710da1d484e2" providerId="ADAL" clId="{CD712702-3FAC-4882-B25A-338A917FF8CF}" dt="2018-09-27T20:52:25.081" v="3695" actId="478"/>
          <ac:picMkLst>
            <pc:docMk/>
            <pc:sldMk cId="1027012199" sldId="647"/>
            <ac:picMk id="44" creationId="{69EBA384-5A25-43BD-8600-EF641804C28D}"/>
          </ac:picMkLst>
        </pc:picChg>
        <pc:picChg chg="del">
          <ac:chgData name="Sowmyan Soman Chullikkattil" userId="0f4ce0e5-4d88-440d-b86e-710da1d484e2" providerId="ADAL" clId="{CD712702-3FAC-4882-B25A-338A917FF8CF}" dt="2018-09-27T20:52:25.081" v="3695" actId="478"/>
          <ac:picMkLst>
            <pc:docMk/>
            <pc:sldMk cId="1027012199" sldId="647"/>
            <ac:picMk id="45" creationId="{4C93D934-C7FD-424A-9419-D03007B478B9}"/>
          </ac:picMkLst>
        </pc:picChg>
        <pc:cxnChg chg="del">
          <ac:chgData name="Sowmyan Soman Chullikkattil" userId="0f4ce0e5-4d88-440d-b86e-710da1d484e2" providerId="ADAL" clId="{CD712702-3FAC-4882-B25A-338A917FF8CF}" dt="2018-09-27T20:52:25.081" v="3695" actId="478"/>
          <ac:cxnSpMkLst>
            <pc:docMk/>
            <pc:sldMk cId="1027012199" sldId="647"/>
            <ac:cxnSpMk id="12" creationId="{E4896C41-F118-4229-81F0-8BB62AEFAD5F}"/>
          </ac:cxnSpMkLst>
        </pc:cxnChg>
        <pc:cxnChg chg="del">
          <ac:chgData name="Sowmyan Soman Chullikkattil" userId="0f4ce0e5-4d88-440d-b86e-710da1d484e2" providerId="ADAL" clId="{CD712702-3FAC-4882-B25A-338A917FF8CF}" dt="2018-09-27T20:52:25.081" v="3695" actId="478"/>
          <ac:cxnSpMkLst>
            <pc:docMk/>
            <pc:sldMk cId="1027012199" sldId="647"/>
            <ac:cxnSpMk id="13" creationId="{AB6457BC-E306-4200-8C8D-37FF6AED35DE}"/>
          </ac:cxnSpMkLst>
        </pc:cxnChg>
        <pc:cxnChg chg="add mod">
          <ac:chgData name="Sowmyan Soman Chullikkattil" userId="0f4ce0e5-4d88-440d-b86e-710da1d484e2" providerId="ADAL" clId="{CD712702-3FAC-4882-B25A-338A917FF8CF}" dt="2018-09-28T19:02:14.966" v="3733" actId="14100"/>
          <ac:cxnSpMkLst>
            <pc:docMk/>
            <pc:sldMk cId="1027012199" sldId="647"/>
            <ac:cxnSpMk id="27" creationId="{0BAC1734-6B17-401D-A6CE-88DFD3EFF74B}"/>
          </ac:cxnSpMkLst>
        </pc:cxnChg>
        <pc:cxnChg chg="del">
          <ac:chgData name="Sowmyan Soman Chullikkattil" userId="0f4ce0e5-4d88-440d-b86e-710da1d484e2" providerId="ADAL" clId="{CD712702-3FAC-4882-B25A-338A917FF8CF}" dt="2018-09-27T20:52:25.081" v="3695" actId="478"/>
          <ac:cxnSpMkLst>
            <pc:docMk/>
            <pc:sldMk cId="1027012199" sldId="647"/>
            <ac:cxnSpMk id="32" creationId="{A0D12E7B-0924-4073-AD10-6CA4D92A3E22}"/>
          </ac:cxnSpMkLst>
        </pc:cxnChg>
        <pc:cxnChg chg="del">
          <ac:chgData name="Sowmyan Soman Chullikkattil" userId="0f4ce0e5-4d88-440d-b86e-710da1d484e2" providerId="ADAL" clId="{CD712702-3FAC-4882-B25A-338A917FF8CF}" dt="2018-09-27T20:52:25.081" v="3695" actId="478"/>
          <ac:cxnSpMkLst>
            <pc:docMk/>
            <pc:sldMk cId="1027012199" sldId="647"/>
            <ac:cxnSpMk id="39" creationId="{0CD917D0-4DDB-4113-9247-A92D0972E82C}"/>
          </ac:cxnSpMkLst>
        </pc:cxnChg>
      </pc:sldChg>
      <pc:sldChg chg="addSp delSp modSp add modAnim">
        <pc:chgData name="Sowmyan Soman Chullikkattil" userId="0f4ce0e5-4d88-440d-b86e-710da1d484e2" providerId="ADAL" clId="{CD712702-3FAC-4882-B25A-338A917FF8CF}" dt="2018-09-28T19:20:46.662" v="3777" actId="20577"/>
        <pc:sldMkLst>
          <pc:docMk/>
          <pc:sldMk cId="3321953064" sldId="648"/>
        </pc:sldMkLst>
        <pc:spChg chg="add mod">
          <ac:chgData name="Sowmyan Soman Chullikkattil" userId="0f4ce0e5-4d88-440d-b86e-710da1d484e2" providerId="ADAL" clId="{CD712702-3FAC-4882-B25A-338A917FF8CF}" dt="2018-09-28T19:15:10.798" v="3748" actId="1076"/>
          <ac:spMkLst>
            <pc:docMk/>
            <pc:sldMk cId="3321953064" sldId="648"/>
            <ac:spMk id="2" creationId="{A94E1423-2725-4EC9-9D38-25BE5B8BB6F9}"/>
          </ac:spMkLst>
        </pc:spChg>
        <pc:spChg chg="add del">
          <ac:chgData name="Sowmyan Soman Chullikkattil" userId="0f4ce0e5-4d88-440d-b86e-710da1d484e2" providerId="ADAL" clId="{CD712702-3FAC-4882-B25A-338A917FF8CF}" dt="2018-09-28T19:15:21.911" v="3750"/>
          <ac:spMkLst>
            <pc:docMk/>
            <pc:sldMk cId="3321953064" sldId="648"/>
            <ac:spMk id="3" creationId="{F8823873-5979-431F-984D-DE1F2C6F7922}"/>
          </ac:spMkLst>
        </pc:spChg>
        <pc:spChg chg="add mod">
          <ac:chgData name="Sowmyan Soman Chullikkattil" userId="0f4ce0e5-4d88-440d-b86e-710da1d484e2" providerId="ADAL" clId="{CD712702-3FAC-4882-B25A-338A917FF8CF}" dt="2018-09-28T19:15:35.380" v="3752" actId="1076"/>
          <ac:spMkLst>
            <pc:docMk/>
            <pc:sldMk cId="3321953064" sldId="648"/>
            <ac:spMk id="6" creationId="{AE540E16-FA0F-49DD-B61D-862A6198CAB1}"/>
          </ac:spMkLst>
        </pc:spChg>
        <pc:spChg chg="mod">
          <ac:chgData name="Sowmyan Soman Chullikkattil" userId="0f4ce0e5-4d88-440d-b86e-710da1d484e2" providerId="ADAL" clId="{CD712702-3FAC-4882-B25A-338A917FF8CF}" dt="2018-09-28T19:20:46.662" v="3777" actId="20577"/>
          <ac:spMkLst>
            <pc:docMk/>
            <pc:sldMk cId="3321953064" sldId="648"/>
            <ac:spMk id="11" creationId="{F47C1FD8-AF3E-4F53-9E69-70B5977E0EA6}"/>
          </ac:spMkLst>
        </pc:spChg>
        <pc:picChg chg="add mod">
          <ac:chgData name="Sowmyan Soman Chullikkattil" userId="0f4ce0e5-4d88-440d-b86e-710da1d484e2" providerId="ADAL" clId="{CD712702-3FAC-4882-B25A-338A917FF8CF}" dt="2018-09-27T20:53:05.814" v="3705" actId="1076"/>
          <ac:picMkLst>
            <pc:docMk/>
            <pc:sldMk cId="3321953064" sldId="648"/>
            <ac:picMk id="4" creationId="{54B6F997-B871-45CC-A9E2-8B09F8A2FFDC}"/>
          </ac:picMkLst>
        </pc:picChg>
        <pc:picChg chg="add del mod">
          <ac:chgData name="Sowmyan Soman Chullikkattil" userId="0f4ce0e5-4d88-440d-b86e-710da1d484e2" providerId="ADAL" clId="{CD712702-3FAC-4882-B25A-338A917FF8CF}" dt="2018-09-28T19:16:31.365" v="3756"/>
          <ac:picMkLst>
            <pc:docMk/>
            <pc:sldMk cId="3321953064" sldId="648"/>
            <ac:picMk id="7" creationId="{4073EFB3-3579-48DF-ACB7-A1779AB7AE29}"/>
          </ac:picMkLst>
        </pc:picChg>
        <pc:picChg chg="add mod">
          <ac:chgData name="Sowmyan Soman Chullikkattil" userId="0f4ce0e5-4d88-440d-b86e-710da1d484e2" providerId="ADAL" clId="{CD712702-3FAC-4882-B25A-338A917FF8CF}" dt="2018-09-28T19:17:41.860" v="3763" actId="1076"/>
          <ac:picMkLst>
            <pc:docMk/>
            <pc:sldMk cId="3321953064" sldId="648"/>
            <ac:picMk id="8" creationId="{D617425C-CE6E-45CD-B16F-C40024B7AB7A}"/>
          </ac:picMkLst>
        </pc:picChg>
        <pc:cxnChg chg="add mod">
          <ac:chgData name="Sowmyan Soman Chullikkattil" userId="0f4ce0e5-4d88-440d-b86e-710da1d484e2" providerId="ADAL" clId="{CD712702-3FAC-4882-B25A-338A917FF8CF}" dt="2018-09-28T19:18:53.600" v="3767" actId="14100"/>
          <ac:cxnSpMkLst>
            <pc:docMk/>
            <pc:sldMk cId="3321953064" sldId="648"/>
            <ac:cxnSpMk id="10" creationId="{C41DB285-9CAF-4623-AD6D-5B63B1693E40}"/>
          </ac:cxnSpMkLst>
        </pc:cxnChg>
      </pc:sldChg>
      <pc:sldChg chg="modSp">
        <pc:chgData name="Sowmyan Soman Chullikkattil" userId="0f4ce0e5-4d88-440d-b86e-710da1d484e2" providerId="ADAL" clId="{CD712702-3FAC-4882-B25A-338A917FF8CF}" dt="2018-10-03T14:09:02.236" v="4043" actId="20577"/>
        <pc:sldMkLst>
          <pc:docMk/>
          <pc:sldMk cId="1578438017" sldId="665"/>
        </pc:sldMkLst>
        <pc:spChg chg="mod">
          <ac:chgData name="Sowmyan Soman Chullikkattil" userId="0f4ce0e5-4d88-440d-b86e-710da1d484e2" providerId="ADAL" clId="{CD712702-3FAC-4882-B25A-338A917FF8CF}" dt="2018-10-03T14:09:02.236" v="4043" actId="20577"/>
          <ac:spMkLst>
            <pc:docMk/>
            <pc:sldMk cId="1578438017" sldId="665"/>
            <ac:spMk id="2" creationId="{F5F9A0B9-16EA-674C-9F51-93BF10956EE7}"/>
          </ac:spMkLst>
        </pc:spChg>
      </pc:sldChg>
      <pc:sldChg chg="modSp">
        <pc:chgData name="Sowmyan Soman Chullikkattil" userId="0f4ce0e5-4d88-440d-b86e-710da1d484e2" providerId="ADAL" clId="{CD712702-3FAC-4882-B25A-338A917FF8CF}" dt="2018-10-03T14:12:59.410" v="4438" actId="20577"/>
        <pc:sldMkLst>
          <pc:docMk/>
          <pc:sldMk cId="3541181324" sldId="667"/>
        </pc:sldMkLst>
        <pc:spChg chg="mod">
          <ac:chgData name="Sowmyan Soman Chullikkattil" userId="0f4ce0e5-4d88-440d-b86e-710da1d484e2" providerId="ADAL" clId="{CD712702-3FAC-4882-B25A-338A917FF8CF}" dt="2018-10-03T14:12:59.410" v="4438" actId="20577"/>
          <ac:spMkLst>
            <pc:docMk/>
            <pc:sldMk cId="3541181324" sldId="667"/>
            <ac:spMk id="2" creationId="{F5F9A0B9-16EA-674C-9F51-93BF10956EE7}"/>
          </ac:spMkLst>
        </pc:spChg>
      </pc:sldChg>
    </pc:docChg>
  </pc:docChgLst>
  <pc:docChgLst>
    <pc:chgData name="Peter Laudati" userId="fc1173ac-280e-4cfe-aafb-65006f84bb93" providerId="ADAL" clId="{093908D6-8E55-4D57-B64A-4FF4616EE816}"/>
    <pc:docChg chg="undo redo custSel mod addSld delSld modSld sldOrd">
      <pc:chgData name="Peter Laudati" userId="fc1173ac-280e-4cfe-aafb-65006f84bb93" providerId="ADAL" clId="{093908D6-8E55-4D57-B64A-4FF4616EE816}" dt="2018-09-14T15:52:09.483" v="3178" actId="207"/>
      <pc:docMkLst>
        <pc:docMk/>
      </pc:docMkLst>
      <pc:sldChg chg="modSp">
        <pc:chgData name="Peter Laudati" userId="fc1173ac-280e-4cfe-aafb-65006f84bb93" providerId="ADAL" clId="{093908D6-8E55-4D57-B64A-4FF4616EE816}" dt="2018-09-14T01:30:46.281" v="3125" actId="20577"/>
        <pc:sldMkLst>
          <pc:docMk/>
          <pc:sldMk cId="896756298" sldId="409"/>
        </pc:sldMkLst>
        <pc:spChg chg="mod">
          <ac:chgData name="Peter Laudati" userId="fc1173ac-280e-4cfe-aafb-65006f84bb93" providerId="ADAL" clId="{093908D6-8E55-4D57-B64A-4FF4616EE816}" dt="2018-09-14T01:10:56.312" v="2929" actId="20577"/>
          <ac:spMkLst>
            <pc:docMk/>
            <pc:sldMk cId="896756298" sldId="409"/>
            <ac:spMk id="26" creationId="{F208AEAF-187C-4AE6-A94C-6E0A093A9FAE}"/>
          </ac:spMkLst>
        </pc:spChg>
        <pc:spChg chg="mod">
          <ac:chgData name="Peter Laudati" userId="fc1173ac-280e-4cfe-aafb-65006f84bb93" providerId="ADAL" clId="{093908D6-8E55-4D57-B64A-4FF4616EE816}" dt="2018-09-14T01:30:42.801" v="3123" actId="20577"/>
          <ac:spMkLst>
            <pc:docMk/>
            <pc:sldMk cId="896756298" sldId="409"/>
            <ac:spMk id="44" creationId="{3B74023C-C415-F042-9DD1-7F38C0453AC2}"/>
          </ac:spMkLst>
        </pc:spChg>
        <pc:spChg chg="mod">
          <ac:chgData name="Peter Laudati" userId="fc1173ac-280e-4cfe-aafb-65006f84bb93" providerId="ADAL" clId="{093908D6-8E55-4D57-B64A-4FF4616EE816}" dt="2018-09-14T01:30:44.643" v="3124" actId="20577"/>
          <ac:spMkLst>
            <pc:docMk/>
            <pc:sldMk cId="896756298" sldId="409"/>
            <ac:spMk id="55" creationId="{0B8E7ACF-AD71-D94E-8E49-6A045C39A07B}"/>
          </ac:spMkLst>
        </pc:spChg>
        <pc:spChg chg="mod">
          <ac:chgData name="Peter Laudati" userId="fc1173ac-280e-4cfe-aafb-65006f84bb93" providerId="ADAL" clId="{093908D6-8E55-4D57-B64A-4FF4616EE816}" dt="2018-09-14T01:30:46.281" v="3125" actId="20577"/>
          <ac:spMkLst>
            <pc:docMk/>
            <pc:sldMk cId="896756298" sldId="409"/>
            <ac:spMk id="63" creationId="{CE58D501-927A-B947-8197-93F3A1C7DB0C}"/>
          </ac:spMkLst>
        </pc:spChg>
      </pc:sldChg>
      <pc:sldChg chg="modSp">
        <pc:chgData name="Peter Laudati" userId="fc1173ac-280e-4cfe-aafb-65006f84bb93" providerId="ADAL" clId="{093908D6-8E55-4D57-B64A-4FF4616EE816}" dt="2018-09-14T01:23:19.587" v="2991" actId="14100"/>
        <pc:sldMkLst>
          <pc:docMk/>
          <pc:sldMk cId="561358088" sldId="413"/>
        </pc:sldMkLst>
        <pc:spChg chg="mod">
          <ac:chgData name="Peter Laudati" userId="fc1173ac-280e-4cfe-aafb-65006f84bb93" providerId="ADAL" clId="{093908D6-8E55-4D57-B64A-4FF4616EE816}" dt="2018-09-14T01:23:19.587" v="2991" actId="14100"/>
          <ac:spMkLst>
            <pc:docMk/>
            <pc:sldMk cId="561358088" sldId="413"/>
            <ac:spMk id="5" creationId="{8D66DFB6-9227-8441-A01C-13ECB11DE3D1}"/>
          </ac:spMkLst>
        </pc:spChg>
        <pc:spChg chg="mod">
          <ac:chgData name="Peter Laudati" userId="fc1173ac-280e-4cfe-aafb-65006f84bb93" providerId="ADAL" clId="{093908D6-8E55-4D57-B64A-4FF4616EE816}" dt="2018-09-14T01:23:19.587" v="2991" actId="14100"/>
          <ac:spMkLst>
            <pc:docMk/>
            <pc:sldMk cId="561358088" sldId="413"/>
            <ac:spMk id="6" creationId="{111016B0-1BD1-1144-975A-F87039B6F219}"/>
          </ac:spMkLst>
        </pc:spChg>
        <pc:spChg chg="mod">
          <ac:chgData name="Peter Laudati" userId="fc1173ac-280e-4cfe-aafb-65006f84bb93" providerId="ADAL" clId="{093908D6-8E55-4D57-B64A-4FF4616EE816}" dt="2018-09-14T01:23:19.587" v="2991" actId="14100"/>
          <ac:spMkLst>
            <pc:docMk/>
            <pc:sldMk cId="561358088" sldId="413"/>
            <ac:spMk id="8" creationId="{440FAB95-FD7A-1E46-A270-82273FA3496A}"/>
          </ac:spMkLst>
        </pc:spChg>
        <pc:spChg chg="mod">
          <ac:chgData name="Peter Laudati" userId="fc1173ac-280e-4cfe-aafb-65006f84bb93" providerId="ADAL" clId="{093908D6-8E55-4D57-B64A-4FF4616EE816}" dt="2018-09-14T01:23:19.587" v="2991" actId="14100"/>
          <ac:spMkLst>
            <pc:docMk/>
            <pc:sldMk cId="561358088" sldId="413"/>
            <ac:spMk id="11" creationId="{65014D18-914F-8A4E-87A5-67C99149F080}"/>
          </ac:spMkLst>
        </pc:spChg>
        <pc:spChg chg="mod">
          <ac:chgData name="Peter Laudati" userId="fc1173ac-280e-4cfe-aafb-65006f84bb93" providerId="ADAL" clId="{093908D6-8E55-4D57-B64A-4FF4616EE816}" dt="2018-09-14T01:23:19.587" v="2991" actId="14100"/>
          <ac:spMkLst>
            <pc:docMk/>
            <pc:sldMk cId="561358088" sldId="413"/>
            <ac:spMk id="12" creationId="{490D7D50-9996-AC46-BF7A-DE1BF626E90D}"/>
          </ac:spMkLst>
        </pc:spChg>
        <pc:spChg chg="mod">
          <ac:chgData name="Peter Laudati" userId="fc1173ac-280e-4cfe-aafb-65006f84bb93" providerId="ADAL" clId="{093908D6-8E55-4D57-B64A-4FF4616EE816}" dt="2018-09-14T01:23:19.587" v="2991" actId="14100"/>
          <ac:spMkLst>
            <pc:docMk/>
            <pc:sldMk cId="561358088" sldId="413"/>
            <ac:spMk id="16" creationId="{955685F8-157A-9F4A-9AA7-64C951F38A4D}"/>
          </ac:spMkLst>
        </pc:spChg>
        <pc:spChg chg="mod">
          <ac:chgData name="Peter Laudati" userId="fc1173ac-280e-4cfe-aafb-65006f84bb93" providerId="ADAL" clId="{093908D6-8E55-4D57-B64A-4FF4616EE816}" dt="2018-09-14T01:23:19.587" v="2991" actId="14100"/>
          <ac:spMkLst>
            <pc:docMk/>
            <pc:sldMk cId="561358088" sldId="413"/>
            <ac:spMk id="17" creationId="{60A45545-23DC-0942-AFF1-EB450C92870B}"/>
          </ac:spMkLst>
        </pc:spChg>
        <pc:spChg chg="mod">
          <ac:chgData name="Peter Laudati" userId="fc1173ac-280e-4cfe-aafb-65006f84bb93" providerId="ADAL" clId="{093908D6-8E55-4D57-B64A-4FF4616EE816}" dt="2018-09-14T01:23:19.587" v="2991" actId="14100"/>
          <ac:spMkLst>
            <pc:docMk/>
            <pc:sldMk cId="561358088" sldId="413"/>
            <ac:spMk id="18" creationId="{A41B508A-0FB2-E149-8B6A-EB0D013F5344}"/>
          </ac:spMkLst>
        </pc:spChg>
        <pc:spChg chg="mod">
          <ac:chgData name="Peter Laudati" userId="fc1173ac-280e-4cfe-aafb-65006f84bb93" providerId="ADAL" clId="{093908D6-8E55-4D57-B64A-4FF4616EE816}" dt="2018-09-14T01:23:19.587" v="2991" actId="14100"/>
          <ac:spMkLst>
            <pc:docMk/>
            <pc:sldMk cId="561358088" sldId="413"/>
            <ac:spMk id="19" creationId="{E820DDE3-679A-B94F-8F7D-2B9CAAE7D560}"/>
          </ac:spMkLst>
        </pc:spChg>
        <pc:spChg chg="mod">
          <ac:chgData name="Peter Laudati" userId="fc1173ac-280e-4cfe-aafb-65006f84bb93" providerId="ADAL" clId="{093908D6-8E55-4D57-B64A-4FF4616EE816}" dt="2018-09-14T00:33:02.062" v="2774" actId="20577"/>
          <ac:spMkLst>
            <pc:docMk/>
            <pc:sldMk cId="561358088" sldId="413"/>
            <ac:spMk id="24" creationId="{1A73410A-2294-D145-8484-687E1E09DB25}"/>
          </ac:spMkLst>
        </pc:spChg>
        <pc:spChg chg="mod">
          <ac:chgData name="Peter Laudati" userId="fc1173ac-280e-4cfe-aafb-65006f84bb93" providerId="ADAL" clId="{093908D6-8E55-4D57-B64A-4FF4616EE816}" dt="2018-09-14T00:33:06.859" v="2785" actId="20577"/>
          <ac:spMkLst>
            <pc:docMk/>
            <pc:sldMk cId="561358088" sldId="413"/>
            <ac:spMk id="40" creationId="{28316A91-B107-6F49-B939-BACEC114FAE2}"/>
          </ac:spMkLst>
        </pc:spChg>
        <pc:grpChg chg="mod">
          <ac:chgData name="Peter Laudati" userId="fc1173ac-280e-4cfe-aafb-65006f84bb93" providerId="ADAL" clId="{093908D6-8E55-4D57-B64A-4FF4616EE816}" dt="2018-09-14T01:23:19.587" v="2991" actId="14100"/>
          <ac:grpSpMkLst>
            <pc:docMk/>
            <pc:sldMk cId="561358088" sldId="413"/>
            <ac:grpSpMk id="20" creationId="{E1EE59D2-9DA7-444D-89A9-A9D7B263AD9E}"/>
          </ac:grpSpMkLst>
        </pc:grpChg>
        <pc:grpChg chg="mod">
          <ac:chgData name="Peter Laudati" userId="fc1173ac-280e-4cfe-aafb-65006f84bb93" providerId="ADAL" clId="{093908D6-8E55-4D57-B64A-4FF4616EE816}" dt="2018-09-14T01:23:19.587" v="2991" actId="14100"/>
          <ac:grpSpMkLst>
            <pc:docMk/>
            <pc:sldMk cId="561358088" sldId="413"/>
            <ac:grpSpMk id="36" creationId="{04E131C8-8060-BA42-9BC1-F788FB0B187C}"/>
          </ac:grpSpMkLst>
        </pc:grpChg>
        <pc:cxnChg chg="mod">
          <ac:chgData name="Peter Laudati" userId="fc1173ac-280e-4cfe-aafb-65006f84bb93" providerId="ADAL" clId="{093908D6-8E55-4D57-B64A-4FF4616EE816}" dt="2018-09-14T01:23:19.587" v="2991" actId="14100"/>
          <ac:cxnSpMkLst>
            <pc:docMk/>
            <pc:sldMk cId="561358088" sldId="413"/>
            <ac:cxnSpMk id="7" creationId="{D92AA50F-9118-0E45-8B25-29F8A71ABBCA}"/>
          </ac:cxnSpMkLst>
        </pc:cxnChg>
        <pc:cxnChg chg="mod">
          <ac:chgData name="Peter Laudati" userId="fc1173ac-280e-4cfe-aafb-65006f84bb93" providerId="ADAL" clId="{093908D6-8E55-4D57-B64A-4FF4616EE816}" dt="2018-09-14T01:23:19.587" v="2991" actId="14100"/>
          <ac:cxnSpMkLst>
            <pc:docMk/>
            <pc:sldMk cId="561358088" sldId="413"/>
            <ac:cxnSpMk id="9" creationId="{28C7D532-00CB-0841-BBE0-3D261A435141}"/>
          </ac:cxnSpMkLst>
        </pc:cxnChg>
        <pc:cxnChg chg="mod">
          <ac:chgData name="Peter Laudati" userId="fc1173ac-280e-4cfe-aafb-65006f84bb93" providerId="ADAL" clId="{093908D6-8E55-4D57-B64A-4FF4616EE816}" dt="2018-09-14T01:23:19.587" v="2991" actId="14100"/>
          <ac:cxnSpMkLst>
            <pc:docMk/>
            <pc:sldMk cId="561358088" sldId="413"/>
            <ac:cxnSpMk id="15" creationId="{E187972E-E9BD-8E47-9AF5-C0DDABA0D8DA}"/>
          </ac:cxnSpMkLst>
        </pc:cxnChg>
      </pc:sldChg>
      <pc:sldChg chg="modSp modAnim">
        <pc:chgData name="Peter Laudati" userId="fc1173ac-280e-4cfe-aafb-65006f84bb93" providerId="ADAL" clId="{093908D6-8E55-4D57-B64A-4FF4616EE816}" dt="2018-09-14T00:33:59.174" v="2868" actId="20577"/>
        <pc:sldMkLst>
          <pc:docMk/>
          <pc:sldMk cId="1898653372" sldId="429"/>
        </pc:sldMkLst>
        <pc:spChg chg="mod">
          <ac:chgData name="Peter Laudati" userId="fc1173ac-280e-4cfe-aafb-65006f84bb93" providerId="ADAL" clId="{093908D6-8E55-4D57-B64A-4FF4616EE816}" dt="2018-09-14T00:33:24.546" v="2809" actId="20577"/>
          <ac:spMkLst>
            <pc:docMk/>
            <pc:sldMk cId="1898653372" sldId="429"/>
            <ac:spMk id="8" creationId="{440FAB95-FD7A-1E46-A270-82273FA3496A}"/>
          </ac:spMkLst>
        </pc:spChg>
        <pc:spChg chg="mod">
          <ac:chgData name="Peter Laudati" userId="fc1173ac-280e-4cfe-aafb-65006f84bb93" providerId="ADAL" clId="{093908D6-8E55-4D57-B64A-4FF4616EE816}" dt="2018-09-14T00:33:29.508" v="2812" actId="20577"/>
          <ac:spMkLst>
            <pc:docMk/>
            <pc:sldMk cId="1898653372" sldId="429"/>
            <ac:spMk id="17" creationId="{60A45545-23DC-0942-AFF1-EB450C92870B}"/>
          </ac:spMkLst>
        </pc:spChg>
        <pc:spChg chg="mod">
          <ac:chgData name="Peter Laudati" userId="fc1173ac-280e-4cfe-aafb-65006f84bb93" providerId="ADAL" clId="{093908D6-8E55-4D57-B64A-4FF4616EE816}" dt="2018-09-14T00:33:50.687" v="2851" actId="20577"/>
          <ac:spMkLst>
            <pc:docMk/>
            <pc:sldMk cId="1898653372" sldId="429"/>
            <ac:spMk id="19" creationId="{E820DDE3-679A-B94F-8F7D-2B9CAAE7D560}"/>
          </ac:spMkLst>
        </pc:spChg>
        <pc:spChg chg="mod">
          <ac:chgData name="Peter Laudati" userId="fc1173ac-280e-4cfe-aafb-65006f84bb93" providerId="ADAL" clId="{093908D6-8E55-4D57-B64A-4FF4616EE816}" dt="2018-09-14T00:33:37.890" v="2829" actId="20577"/>
          <ac:spMkLst>
            <pc:docMk/>
            <pc:sldMk cId="1898653372" sldId="429"/>
            <ac:spMk id="24" creationId="{1A73410A-2294-D145-8484-687E1E09DB25}"/>
          </ac:spMkLst>
        </pc:spChg>
        <pc:spChg chg="mod">
          <ac:chgData name="Peter Laudati" userId="fc1173ac-280e-4cfe-aafb-65006f84bb93" providerId="ADAL" clId="{093908D6-8E55-4D57-B64A-4FF4616EE816}" dt="2018-09-14T00:33:45.545" v="2840" actId="20577"/>
          <ac:spMkLst>
            <pc:docMk/>
            <pc:sldMk cId="1898653372" sldId="429"/>
            <ac:spMk id="40" creationId="{28316A91-B107-6F49-B939-BACEC114FAE2}"/>
          </ac:spMkLst>
        </pc:spChg>
        <pc:spChg chg="mod">
          <ac:chgData name="Peter Laudati" userId="fc1173ac-280e-4cfe-aafb-65006f84bb93" providerId="ADAL" clId="{093908D6-8E55-4D57-B64A-4FF4616EE816}" dt="2018-09-14T00:33:59.174" v="2868" actId="20577"/>
          <ac:spMkLst>
            <pc:docMk/>
            <pc:sldMk cId="1898653372" sldId="429"/>
            <ac:spMk id="44" creationId="{7671A70C-3D94-0244-8587-CE379D6D5F66}"/>
          </ac:spMkLst>
        </pc:spChg>
        <pc:spChg chg="mod">
          <ac:chgData name="Peter Laudati" userId="fc1173ac-280e-4cfe-aafb-65006f84bb93" providerId="ADAL" clId="{093908D6-8E55-4D57-B64A-4FF4616EE816}" dt="2018-09-14T00:33:15.590" v="2796" actId="20577"/>
          <ac:spMkLst>
            <pc:docMk/>
            <pc:sldMk cId="1898653372" sldId="429"/>
            <ac:spMk id="47" creationId="{5BE0121B-93DE-954D-9B1B-078C1421E086}"/>
          </ac:spMkLst>
        </pc:spChg>
      </pc:sldChg>
      <pc:sldChg chg="modSp setBg">
        <pc:chgData name="Peter Laudati" userId="fc1173ac-280e-4cfe-aafb-65006f84bb93" providerId="ADAL" clId="{093908D6-8E55-4D57-B64A-4FF4616EE816}" dt="2018-09-13T23:33:18.072" v="1190" actId="14100"/>
        <pc:sldMkLst>
          <pc:docMk/>
          <pc:sldMk cId="3373838860" sldId="435"/>
        </pc:sldMkLst>
        <pc:spChg chg="mod">
          <ac:chgData name="Peter Laudati" userId="fc1173ac-280e-4cfe-aafb-65006f84bb93" providerId="ADAL" clId="{093908D6-8E55-4D57-B64A-4FF4616EE816}" dt="2018-09-13T23:31:30.846" v="1174" actId="207"/>
          <ac:spMkLst>
            <pc:docMk/>
            <pc:sldMk cId="3373838860" sldId="435"/>
            <ac:spMk id="2" creationId="{150B7B95-89B9-774F-B7C4-C8FDE990725C}"/>
          </ac:spMkLst>
        </pc:spChg>
        <pc:spChg chg="mod">
          <ac:chgData name="Peter Laudati" userId="fc1173ac-280e-4cfe-aafb-65006f84bb93" providerId="ADAL" clId="{093908D6-8E55-4D57-B64A-4FF4616EE816}" dt="2018-09-13T23:32:42.788" v="1182" actId="14100"/>
          <ac:spMkLst>
            <pc:docMk/>
            <pc:sldMk cId="3373838860" sldId="435"/>
            <ac:spMk id="10" creationId="{817F7BFC-D4C7-AD48-9221-B2C3BDCBC244}"/>
          </ac:spMkLst>
        </pc:spChg>
        <pc:spChg chg="mod">
          <ac:chgData name="Peter Laudati" userId="fc1173ac-280e-4cfe-aafb-65006f84bb93" providerId="ADAL" clId="{093908D6-8E55-4D57-B64A-4FF4616EE816}" dt="2018-09-13T23:33:13.047" v="1189" actId="14100"/>
          <ac:spMkLst>
            <pc:docMk/>
            <pc:sldMk cId="3373838860" sldId="435"/>
            <ac:spMk id="11" creationId="{60A0F679-4946-5649-8E57-1CA994E35851}"/>
          </ac:spMkLst>
        </pc:spChg>
        <pc:spChg chg="mod">
          <ac:chgData name="Peter Laudati" userId="fc1173ac-280e-4cfe-aafb-65006f84bb93" providerId="ADAL" clId="{093908D6-8E55-4D57-B64A-4FF4616EE816}" dt="2018-09-13T23:33:04.343" v="1185" actId="14100"/>
          <ac:spMkLst>
            <pc:docMk/>
            <pc:sldMk cId="3373838860" sldId="435"/>
            <ac:spMk id="12" creationId="{56341795-96DB-AF4A-A12B-1265300C0C15}"/>
          </ac:spMkLst>
        </pc:spChg>
        <pc:spChg chg="mod">
          <ac:chgData name="Peter Laudati" userId="fc1173ac-280e-4cfe-aafb-65006f84bb93" providerId="ADAL" clId="{093908D6-8E55-4D57-B64A-4FF4616EE816}" dt="2018-09-13T23:33:02.263" v="1184" actId="14100"/>
          <ac:spMkLst>
            <pc:docMk/>
            <pc:sldMk cId="3373838860" sldId="435"/>
            <ac:spMk id="13" creationId="{4C2C2CB7-B863-5342-85B1-569360429CBD}"/>
          </ac:spMkLst>
        </pc:spChg>
        <pc:spChg chg="mod">
          <ac:chgData name="Peter Laudati" userId="fc1173ac-280e-4cfe-aafb-65006f84bb93" providerId="ADAL" clId="{093908D6-8E55-4D57-B64A-4FF4616EE816}" dt="2018-09-13T23:32:59.166" v="1183" actId="14100"/>
          <ac:spMkLst>
            <pc:docMk/>
            <pc:sldMk cId="3373838860" sldId="435"/>
            <ac:spMk id="14" creationId="{59A7D286-C6C7-5543-A8AA-EF35F6530EEB}"/>
          </ac:spMkLst>
        </pc:spChg>
        <pc:spChg chg="mod">
          <ac:chgData name="Peter Laudati" userId="fc1173ac-280e-4cfe-aafb-65006f84bb93" providerId="ADAL" clId="{093908D6-8E55-4D57-B64A-4FF4616EE816}" dt="2018-09-13T23:33:18.072" v="1190" actId="14100"/>
          <ac:spMkLst>
            <pc:docMk/>
            <pc:sldMk cId="3373838860" sldId="435"/>
            <ac:spMk id="15" creationId="{399E1E9C-C068-5D47-9E32-7E443BD8BCD4}"/>
          </ac:spMkLst>
        </pc:spChg>
      </pc:sldChg>
      <pc:sldChg chg="modSp setBg">
        <pc:chgData name="Peter Laudati" userId="fc1173ac-280e-4cfe-aafb-65006f84bb93" providerId="ADAL" clId="{093908D6-8E55-4D57-B64A-4FF4616EE816}" dt="2018-09-13T23:34:06.870" v="1200" actId="14100"/>
        <pc:sldMkLst>
          <pc:docMk/>
          <pc:sldMk cId="1267577253" sldId="436"/>
        </pc:sldMkLst>
        <pc:spChg chg="mod">
          <ac:chgData name="Peter Laudati" userId="fc1173ac-280e-4cfe-aafb-65006f84bb93" providerId="ADAL" clId="{093908D6-8E55-4D57-B64A-4FF4616EE816}" dt="2018-09-13T23:33:35.083" v="1192" actId="207"/>
          <ac:spMkLst>
            <pc:docMk/>
            <pc:sldMk cId="1267577253" sldId="436"/>
            <ac:spMk id="2" creationId="{150B7B95-89B9-774F-B7C4-C8FDE990725C}"/>
          </ac:spMkLst>
        </pc:spChg>
        <pc:spChg chg="mod">
          <ac:chgData name="Peter Laudati" userId="fc1173ac-280e-4cfe-aafb-65006f84bb93" providerId="ADAL" clId="{093908D6-8E55-4D57-B64A-4FF4616EE816}" dt="2018-09-13T23:33:42.123" v="1193" actId="14100"/>
          <ac:spMkLst>
            <pc:docMk/>
            <pc:sldMk cId="1267577253" sldId="436"/>
            <ac:spMk id="7" creationId="{B4905EC1-8C20-7542-A21C-D4CEC19CA26A}"/>
          </ac:spMkLst>
        </pc:spChg>
        <pc:spChg chg="mod">
          <ac:chgData name="Peter Laudati" userId="fc1173ac-280e-4cfe-aafb-65006f84bb93" providerId="ADAL" clId="{093908D6-8E55-4D57-B64A-4FF4616EE816}" dt="2018-09-13T23:33:48.022" v="1194" actId="14100"/>
          <ac:spMkLst>
            <pc:docMk/>
            <pc:sldMk cId="1267577253" sldId="436"/>
            <ac:spMk id="8" creationId="{C88A80B1-8716-5040-89ED-257891ED7543}"/>
          </ac:spMkLst>
        </pc:spChg>
        <pc:spChg chg="mod">
          <ac:chgData name="Peter Laudati" userId="fc1173ac-280e-4cfe-aafb-65006f84bb93" providerId="ADAL" clId="{093908D6-8E55-4D57-B64A-4FF4616EE816}" dt="2018-09-13T23:33:53.382" v="1195" actId="14100"/>
          <ac:spMkLst>
            <pc:docMk/>
            <pc:sldMk cId="1267577253" sldId="436"/>
            <ac:spMk id="9" creationId="{4A2762C8-6213-8D4E-B1B4-D02165B29ACB}"/>
          </ac:spMkLst>
        </pc:spChg>
        <pc:spChg chg="mod">
          <ac:chgData name="Peter Laudati" userId="fc1173ac-280e-4cfe-aafb-65006f84bb93" providerId="ADAL" clId="{093908D6-8E55-4D57-B64A-4FF4616EE816}" dt="2018-09-13T23:33:55.931" v="1196" actId="14100"/>
          <ac:spMkLst>
            <pc:docMk/>
            <pc:sldMk cId="1267577253" sldId="436"/>
            <ac:spMk id="10" creationId="{401D51D4-2157-7B49-B297-BDCF57A2C65A}"/>
          </ac:spMkLst>
        </pc:spChg>
        <pc:spChg chg="mod">
          <ac:chgData name="Peter Laudati" userId="fc1173ac-280e-4cfe-aafb-65006f84bb93" providerId="ADAL" clId="{093908D6-8E55-4D57-B64A-4FF4616EE816}" dt="2018-09-13T23:33:58.604" v="1197" actId="14100"/>
          <ac:spMkLst>
            <pc:docMk/>
            <pc:sldMk cId="1267577253" sldId="436"/>
            <ac:spMk id="11" creationId="{6CC5E3AC-076C-2D47-852D-F2474AAED773}"/>
          </ac:spMkLst>
        </pc:spChg>
        <pc:spChg chg="mod">
          <ac:chgData name="Peter Laudati" userId="fc1173ac-280e-4cfe-aafb-65006f84bb93" providerId="ADAL" clId="{093908D6-8E55-4D57-B64A-4FF4616EE816}" dt="2018-09-13T23:34:01.604" v="1198" actId="14100"/>
          <ac:spMkLst>
            <pc:docMk/>
            <pc:sldMk cId="1267577253" sldId="436"/>
            <ac:spMk id="12" creationId="{DD8C75C1-7914-4046-8A01-78DA67B521B1}"/>
          </ac:spMkLst>
        </pc:spChg>
        <pc:spChg chg="mod">
          <ac:chgData name="Peter Laudati" userId="fc1173ac-280e-4cfe-aafb-65006f84bb93" providerId="ADAL" clId="{093908D6-8E55-4D57-B64A-4FF4616EE816}" dt="2018-09-13T23:34:04.620" v="1199" actId="14100"/>
          <ac:spMkLst>
            <pc:docMk/>
            <pc:sldMk cId="1267577253" sldId="436"/>
            <ac:spMk id="13" creationId="{66D90848-828F-B845-8685-1B2EBB28DABF}"/>
          </ac:spMkLst>
        </pc:spChg>
        <pc:spChg chg="mod">
          <ac:chgData name="Peter Laudati" userId="fc1173ac-280e-4cfe-aafb-65006f84bb93" providerId="ADAL" clId="{093908D6-8E55-4D57-B64A-4FF4616EE816}" dt="2018-09-13T23:34:06.870" v="1200" actId="14100"/>
          <ac:spMkLst>
            <pc:docMk/>
            <pc:sldMk cId="1267577253" sldId="436"/>
            <ac:spMk id="14" creationId="{2913A5AC-6841-FB45-89D1-1B1BFF54EE79}"/>
          </ac:spMkLst>
        </pc:spChg>
      </pc:sldChg>
      <pc:sldChg chg="modSp setBg">
        <pc:chgData name="Peter Laudati" userId="fc1173ac-280e-4cfe-aafb-65006f84bb93" providerId="ADAL" clId="{093908D6-8E55-4D57-B64A-4FF4616EE816}" dt="2018-09-13T23:31:15.593" v="1172" actId="207"/>
        <pc:sldMkLst>
          <pc:docMk/>
          <pc:sldMk cId="551628096" sldId="465"/>
        </pc:sldMkLst>
        <pc:spChg chg="mod">
          <ac:chgData name="Peter Laudati" userId="fc1173ac-280e-4cfe-aafb-65006f84bb93" providerId="ADAL" clId="{093908D6-8E55-4D57-B64A-4FF4616EE816}" dt="2018-09-13T23:31:12.319" v="1171" actId="207"/>
          <ac:spMkLst>
            <pc:docMk/>
            <pc:sldMk cId="551628096" sldId="465"/>
            <ac:spMk id="2" creationId="{00000000-0000-0000-0000-000000000000}"/>
          </ac:spMkLst>
        </pc:spChg>
        <pc:spChg chg="mod">
          <ac:chgData name="Peter Laudati" userId="fc1173ac-280e-4cfe-aafb-65006f84bb93" providerId="ADAL" clId="{093908D6-8E55-4D57-B64A-4FF4616EE816}" dt="2018-09-13T23:31:15.593" v="1172" actId="207"/>
          <ac:spMkLst>
            <pc:docMk/>
            <pc:sldMk cId="551628096" sldId="465"/>
            <ac:spMk id="6" creationId="{00000000-0000-0000-0000-000000000000}"/>
          </ac:spMkLst>
        </pc:spChg>
      </pc:sldChg>
      <pc:sldChg chg="addSp modSp setBg">
        <pc:chgData name="Peter Laudati" userId="fc1173ac-280e-4cfe-aafb-65006f84bb93" providerId="ADAL" clId="{093908D6-8E55-4D57-B64A-4FF4616EE816}" dt="2018-09-13T23:34:56.551" v="1207" actId="167"/>
        <pc:sldMkLst>
          <pc:docMk/>
          <pc:sldMk cId="2727459740" sldId="466"/>
        </pc:sldMkLst>
        <pc:spChg chg="mod">
          <ac:chgData name="Peter Laudati" userId="fc1173ac-280e-4cfe-aafb-65006f84bb93" providerId="ADAL" clId="{093908D6-8E55-4D57-B64A-4FF4616EE816}" dt="2018-09-13T23:34:18.394" v="1201" actId="207"/>
          <ac:spMkLst>
            <pc:docMk/>
            <pc:sldMk cId="2727459740" sldId="466"/>
            <ac:spMk id="2" creationId="{00000000-0000-0000-0000-000000000000}"/>
          </ac:spMkLst>
        </pc:spChg>
        <pc:spChg chg="add mod ord">
          <ac:chgData name="Peter Laudati" userId="fc1173ac-280e-4cfe-aafb-65006f84bb93" providerId="ADAL" clId="{093908D6-8E55-4D57-B64A-4FF4616EE816}" dt="2018-09-13T23:34:56.551" v="1207" actId="167"/>
          <ac:spMkLst>
            <pc:docMk/>
            <pc:sldMk cId="2727459740" sldId="466"/>
            <ac:spMk id="3" creationId="{73406962-38C6-4A5F-82D4-64E7CC11B7D4}"/>
          </ac:spMkLst>
        </pc:spChg>
        <pc:picChg chg="mod">
          <ac:chgData name="Peter Laudati" userId="fc1173ac-280e-4cfe-aafb-65006f84bb93" providerId="ADAL" clId="{093908D6-8E55-4D57-B64A-4FF4616EE816}" dt="2018-09-13T23:34:40.072" v="1204" actId="1076"/>
          <ac:picMkLst>
            <pc:docMk/>
            <pc:sldMk cId="2727459740" sldId="466"/>
            <ac:picMk id="7" creationId="{DDE0EDBA-5818-934C-9372-00D9C86727F8}"/>
          </ac:picMkLst>
        </pc:picChg>
      </pc:sldChg>
      <pc:sldChg chg="modTransition">
        <pc:chgData name="Peter Laudati" userId="fc1173ac-280e-4cfe-aafb-65006f84bb93" providerId="ADAL" clId="{093908D6-8E55-4D57-B64A-4FF4616EE816}" dt="2018-09-13T23:00:43.541" v="898" actId="207"/>
        <pc:sldMkLst>
          <pc:docMk/>
          <pc:sldMk cId="151091931" sldId="511"/>
        </pc:sldMkLst>
      </pc:sldChg>
      <pc:sldChg chg="delSp modSp">
        <pc:chgData name="Peter Laudati" userId="fc1173ac-280e-4cfe-aafb-65006f84bb93" providerId="ADAL" clId="{093908D6-8E55-4D57-B64A-4FF4616EE816}" dt="2018-09-13T22:48:44.583" v="853" actId="478"/>
        <pc:sldMkLst>
          <pc:docMk/>
          <pc:sldMk cId="3253077596" sldId="523"/>
        </pc:sldMkLst>
        <pc:spChg chg="del">
          <ac:chgData name="Peter Laudati" userId="fc1173ac-280e-4cfe-aafb-65006f84bb93" providerId="ADAL" clId="{093908D6-8E55-4D57-B64A-4FF4616EE816}" dt="2018-09-13T22:48:35.596" v="849" actId="478"/>
          <ac:spMkLst>
            <pc:docMk/>
            <pc:sldMk cId="3253077596" sldId="523"/>
            <ac:spMk id="22" creationId="{2A00EE8A-2E40-4EB9-959C-D5600592F10D}"/>
          </ac:spMkLst>
        </pc:spChg>
        <pc:spChg chg="del mod">
          <ac:chgData name="Peter Laudati" userId="fc1173ac-280e-4cfe-aafb-65006f84bb93" providerId="ADAL" clId="{093908D6-8E55-4D57-B64A-4FF4616EE816}" dt="2018-09-13T22:48:21.675" v="843" actId="478"/>
          <ac:spMkLst>
            <pc:docMk/>
            <pc:sldMk cId="3253077596" sldId="523"/>
            <ac:spMk id="27" creationId="{13B38A0A-D150-4426-B7F8-F59AA8097A26}"/>
          </ac:spMkLst>
        </pc:spChg>
        <pc:spChg chg="del">
          <ac:chgData name="Peter Laudati" userId="fc1173ac-280e-4cfe-aafb-65006f84bb93" providerId="ADAL" clId="{093908D6-8E55-4D57-B64A-4FF4616EE816}" dt="2018-09-13T22:48:27.982" v="846" actId="478"/>
          <ac:spMkLst>
            <pc:docMk/>
            <pc:sldMk cId="3253077596" sldId="523"/>
            <ac:spMk id="40" creationId="{09844605-5E74-410E-91B0-9ECDD6A36377}"/>
          </ac:spMkLst>
        </pc:spChg>
        <pc:spChg chg="del">
          <ac:chgData name="Peter Laudati" userId="fc1173ac-280e-4cfe-aafb-65006f84bb93" providerId="ADAL" clId="{093908D6-8E55-4D57-B64A-4FF4616EE816}" dt="2018-09-13T22:48:35.596" v="849" actId="478"/>
          <ac:spMkLst>
            <pc:docMk/>
            <pc:sldMk cId="3253077596" sldId="523"/>
            <ac:spMk id="41" creationId="{CB24296F-C308-47B0-8E3F-9719C6881AA4}"/>
          </ac:spMkLst>
        </pc:spChg>
        <pc:spChg chg="del">
          <ac:chgData name="Peter Laudati" userId="fc1173ac-280e-4cfe-aafb-65006f84bb93" providerId="ADAL" clId="{093908D6-8E55-4D57-B64A-4FF4616EE816}" dt="2018-09-13T22:48:43.105" v="852" actId="478"/>
          <ac:spMkLst>
            <pc:docMk/>
            <pc:sldMk cId="3253077596" sldId="523"/>
            <ac:spMk id="42" creationId="{0CE26F48-0734-4F45-AA15-DC8D287C6E8C}"/>
          </ac:spMkLst>
        </pc:spChg>
        <pc:spChg chg="del">
          <ac:chgData name="Peter Laudati" userId="fc1173ac-280e-4cfe-aafb-65006f84bb93" providerId="ADAL" clId="{093908D6-8E55-4D57-B64A-4FF4616EE816}" dt="2018-09-13T22:48:18.844" v="841" actId="478"/>
          <ac:spMkLst>
            <pc:docMk/>
            <pc:sldMk cId="3253077596" sldId="523"/>
            <ac:spMk id="100" creationId="{21D123BD-419A-4B03-9EA5-E71AB35D60B8}"/>
          </ac:spMkLst>
        </pc:spChg>
        <pc:spChg chg="del">
          <ac:chgData name="Peter Laudati" userId="fc1173ac-280e-4cfe-aafb-65006f84bb93" providerId="ADAL" clId="{093908D6-8E55-4D57-B64A-4FF4616EE816}" dt="2018-09-13T22:48:22.894" v="844" actId="478"/>
          <ac:spMkLst>
            <pc:docMk/>
            <pc:sldMk cId="3253077596" sldId="523"/>
            <ac:spMk id="101" creationId="{B9160EBC-61A9-4197-8843-FF0187C62CAE}"/>
          </ac:spMkLst>
        </pc:spChg>
        <pc:spChg chg="del">
          <ac:chgData name="Peter Laudati" userId="fc1173ac-280e-4cfe-aafb-65006f84bb93" providerId="ADAL" clId="{093908D6-8E55-4D57-B64A-4FF4616EE816}" dt="2018-09-13T22:48:29.903" v="847" actId="478"/>
          <ac:spMkLst>
            <pc:docMk/>
            <pc:sldMk cId="3253077596" sldId="523"/>
            <ac:spMk id="102" creationId="{DD345175-7C30-422B-BEBD-01FB47963166}"/>
          </ac:spMkLst>
        </pc:spChg>
        <pc:spChg chg="del">
          <ac:chgData name="Peter Laudati" userId="fc1173ac-280e-4cfe-aafb-65006f84bb93" providerId="ADAL" clId="{093908D6-8E55-4D57-B64A-4FF4616EE816}" dt="2018-09-13T22:48:37.890" v="850" actId="478"/>
          <ac:spMkLst>
            <pc:docMk/>
            <pc:sldMk cId="3253077596" sldId="523"/>
            <ac:spMk id="103" creationId="{04E0740E-B6FC-4234-B35C-AE23A6F74D5C}"/>
          </ac:spMkLst>
        </pc:spChg>
        <pc:grpChg chg="del">
          <ac:chgData name="Peter Laudati" userId="fc1173ac-280e-4cfe-aafb-65006f84bb93" providerId="ADAL" clId="{093908D6-8E55-4D57-B64A-4FF4616EE816}" dt="2018-09-13T22:48:44.583" v="853" actId="478"/>
          <ac:grpSpMkLst>
            <pc:docMk/>
            <pc:sldMk cId="3253077596" sldId="523"/>
            <ac:grpSpMk id="69" creationId="{A8C1BC9A-B3AF-4612-974A-97215A8E9A9C}"/>
          </ac:grpSpMkLst>
        </pc:grpChg>
        <pc:grpChg chg="del">
          <ac:chgData name="Peter Laudati" userId="fc1173ac-280e-4cfe-aafb-65006f84bb93" providerId="ADAL" clId="{093908D6-8E55-4D57-B64A-4FF4616EE816}" dt="2018-09-13T22:48:39.471" v="851" actId="478"/>
          <ac:grpSpMkLst>
            <pc:docMk/>
            <pc:sldMk cId="3253077596" sldId="523"/>
            <ac:grpSpMk id="77" creationId="{D2EA0E03-0406-4823-9BC4-CE325EF77D8F}"/>
          </ac:grpSpMkLst>
        </pc:grpChg>
        <pc:grpChg chg="del">
          <ac:chgData name="Peter Laudati" userId="fc1173ac-280e-4cfe-aafb-65006f84bb93" providerId="ADAL" clId="{093908D6-8E55-4D57-B64A-4FF4616EE816}" dt="2018-09-13T22:48:25.775" v="845" actId="478"/>
          <ac:grpSpMkLst>
            <pc:docMk/>
            <pc:sldMk cId="3253077596" sldId="523"/>
            <ac:grpSpMk id="84" creationId="{F970084A-B71C-405E-8438-070BD15880C2}"/>
          </ac:grpSpMkLst>
        </pc:grpChg>
        <pc:picChg chg="del">
          <ac:chgData name="Peter Laudati" userId="fc1173ac-280e-4cfe-aafb-65006f84bb93" providerId="ADAL" clId="{093908D6-8E55-4D57-B64A-4FF4616EE816}" dt="2018-09-13T22:48:32.653" v="848" actId="478"/>
          <ac:picMkLst>
            <pc:docMk/>
            <pc:sldMk cId="3253077596" sldId="523"/>
            <ac:picMk id="98" creationId="{8154416C-0B0A-4123-A974-104A2F7A2E60}"/>
          </ac:picMkLst>
        </pc:picChg>
      </pc:sldChg>
      <pc:sldChg chg="addSp delSp">
        <pc:chgData name="Peter Laudati" userId="fc1173ac-280e-4cfe-aafb-65006f84bb93" providerId="ADAL" clId="{093908D6-8E55-4D57-B64A-4FF4616EE816}" dt="2018-09-13T22:49:27.038" v="867" actId="478"/>
        <pc:sldMkLst>
          <pc:docMk/>
          <pc:sldMk cId="3829957259" sldId="524"/>
        </pc:sldMkLst>
        <pc:spChg chg="add del">
          <ac:chgData name="Peter Laudati" userId="fc1173ac-280e-4cfe-aafb-65006f84bb93" providerId="ADAL" clId="{093908D6-8E55-4D57-B64A-4FF4616EE816}" dt="2018-09-13T22:49:14.528" v="863" actId="478"/>
          <ac:spMkLst>
            <pc:docMk/>
            <pc:sldMk cId="3829957259" sldId="524"/>
            <ac:spMk id="22" creationId="{2BBF2904-B0FB-4810-904F-4C1C324EFC4A}"/>
          </ac:spMkLst>
        </pc:spChg>
        <pc:spChg chg="del">
          <ac:chgData name="Peter Laudati" userId="fc1173ac-280e-4cfe-aafb-65006f84bb93" providerId="ADAL" clId="{093908D6-8E55-4D57-B64A-4FF4616EE816}" dt="2018-09-13T22:48:55.422" v="855" actId="478"/>
          <ac:spMkLst>
            <pc:docMk/>
            <pc:sldMk cId="3829957259" sldId="524"/>
            <ac:spMk id="27" creationId="{C031A766-257F-4357-93FD-8D83D403865E}"/>
          </ac:spMkLst>
        </pc:spChg>
        <pc:spChg chg="del">
          <ac:chgData name="Peter Laudati" userId="fc1173ac-280e-4cfe-aafb-65006f84bb93" providerId="ADAL" clId="{093908D6-8E55-4D57-B64A-4FF4616EE816}" dt="2018-09-13T22:49:04.061" v="859" actId="478"/>
          <ac:spMkLst>
            <pc:docMk/>
            <pc:sldMk cId="3829957259" sldId="524"/>
            <ac:spMk id="40" creationId="{DDE9AE89-10B6-40E9-A880-0D5BD189A027}"/>
          </ac:spMkLst>
        </pc:spChg>
        <pc:spChg chg="del">
          <ac:chgData name="Peter Laudati" userId="fc1173ac-280e-4cfe-aafb-65006f84bb93" providerId="ADAL" clId="{093908D6-8E55-4D57-B64A-4FF4616EE816}" dt="2018-09-13T22:49:19.958" v="864" actId="478"/>
          <ac:spMkLst>
            <pc:docMk/>
            <pc:sldMk cId="3829957259" sldId="524"/>
            <ac:spMk id="41" creationId="{F3459CB5-7027-4196-8F10-DC4F443E04A5}"/>
          </ac:spMkLst>
        </pc:spChg>
        <pc:spChg chg="del">
          <ac:chgData name="Peter Laudati" userId="fc1173ac-280e-4cfe-aafb-65006f84bb93" providerId="ADAL" clId="{093908D6-8E55-4D57-B64A-4FF4616EE816}" dt="2018-09-13T22:49:27.038" v="867" actId="478"/>
          <ac:spMkLst>
            <pc:docMk/>
            <pc:sldMk cId="3829957259" sldId="524"/>
            <ac:spMk id="42" creationId="{E9311EB3-3221-4927-801D-A5F0DD1F7CBF}"/>
          </ac:spMkLst>
        </pc:spChg>
        <pc:spChg chg="del">
          <ac:chgData name="Peter Laudati" userId="fc1173ac-280e-4cfe-aafb-65006f84bb93" providerId="ADAL" clId="{093908D6-8E55-4D57-B64A-4FF4616EE816}" dt="2018-09-13T22:48:51.224" v="854" actId="478"/>
          <ac:spMkLst>
            <pc:docMk/>
            <pc:sldMk cId="3829957259" sldId="524"/>
            <ac:spMk id="100" creationId="{E303C60C-583F-4F0D-9A40-447CE53CC8AD}"/>
          </ac:spMkLst>
        </pc:spChg>
        <pc:spChg chg="del">
          <ac:chgData name="Peter Laudati" userId="fc1173ac-280e-4cfe-aafb-65006f84bb93" providerId="ADAL" clId="{093908D6-8E55-4D57-B64A-4FF4616EE816}" dt="2018-09-13T22:48:59.100" v="857" actId="478"/>
          <ac:spMkLst>
            <pc:docMk/>
            <pc:sldMk cId="3829957259" sldId="524"/>
            <ac:spMk id="101" creationId="{F16E784F-E7CB-4123-98FA-DDF5D0BB72EF}"/>
          </ac:spMkLst>
        </pc:spChg>
        <pc:spChg chg="del">
          <ac:chgData name="Peter Laudati" userId="fc1173ac-280e-4cfe-aafb-65006f84bb93" providerId="ADAL" clId="{093908D6-8E55-4D57-B64A-4FF4616EE816}" dt="2018-09-13T22:49:06.015" v="860" actId="478"/>
          <ac:spMkLst>
            <pc:docMk/>
            <pc:sldMk cId="3829957259" sldId="524"/>
            <ac:spMk id="102" creationId="{1B2107DA-8C21-4BA7-991D-95B1F7F0AD9D}"/>
          </ac:spMkLst>
        </pc:spChg>
        <pc:spChg chg="del">
          <ac:chgData name="Peter Laudati" userId="fc1173ac-280e-4cfe-aafb-65006f84bb93" providerId="ADAL" clId="{093908D6-8E55-4D57-B64A-4FF4616EE816}" dt="2018-09-13T22:49:21.849" v="865" actId="478"/>
          <ac:spMkLst>
            <pc:docMk/>
            <pc:sldMk cId="3829957259" sldId="524"/>
            <ac:spMk id="103" creationId="{DA38C9D8-D2A6-406C-AEC3-2285F555C035}"/>
          </ac:spMkLst>
        </pc:spChg>
        <pc:grpChg chg="del">
          <ac:chgData name="Peter Laudati" userId="fc1173ac-280e-4cfe-aafb-65006f84bb93" providerId="ADAL" clId="{093908D6-8E55-4D57-B64A-4FF4616EE816}" dt="2018-09-13T22:48:57.353" v="856" actId="478"/>
          <ac:grpSpMkLst>
            <pc:docMk/>
            <pc:sldMk cId="3829957259" sldId="524"/>
            <ac:grpSpMk id="69" creationId="{288862BD-B465-41CB-93F9-0AA39A2FF2DE}"/>
          </ac:grpSpMkLst>
        </pc:grpChg>
        <pc:grpChg chg="del">
          <ac:chgData name="Peter Laudati" userId="fc1173ac-280e-4cfe-aafb-65006f84bb93" providerId="ADAL" clId="{093908D6-8E55-4D57-B64A-4FF4616EE816}" dt="2018-09-13T22:49:24.503" v="866" actId="478"/>
          <ac:grpSpMkLst>
            <pc:docMk/>
            <pc:sldMk cId="3829957259" sldId="524"/>
            <ac:grpSpMk id="77" creationId="{60A3AF97-98F1-4A84-B1CF-C95E139FE522}"/>
          </ac:grpSpMkLst>
        </pc:grpChg>
        <pc:grpChg chg="del">
          <ac:chgData name="Peter Laudati" userId="fc1173ac-280e-4cfe-aafb-65006f84bb93" providerId="ADAL" clId="{093908D6-8E55-4D57-B64A-4FF4616EE816}" dt="2018-09-13T22:49:02.120" v="858" actId="478"/>
          <ac:grpSpMkLst>
            <pc:docMk/>
            <pc:sldMk cId="3829957259" sldId="524"/>
            <ac:grpSpMk id="84" creationId="{353751C4-8729-449C-9E1C-C9DFF1F79510}"/>
          </ac:grpSpMkLst>
        </pc:grpChg>
        <pc:picChg chg="del">
          <ac:chgData name="Peter Laudati" userId="fc1173ac-280e-4cfe-aafb-65006f84bb93" providerId="ADAL" clId="{093908D6-8E55-4D57-B64A-4FF4616EE816}" dt="2018-09-13T22:49:08.031" v="861" actId="478"/>
          <ac:picMkLst>
            <pc:docMk/>
            <pc:sldMk cId="3829957259" sldId="524"/>
            <ac:picMk id="98" creationId="{E4028159-B25E-4BC9-8985-B02E5C50C4D3}"/>
          </ac:picMkLst>
        </pc:picChg>
      </pc:sldChg>
      <pc:sldChg chg="delSp">
        <pc:chgData name="Peter Laudati" userId="fc1173ac-280e-4cfe-aafb-65006f84bb93" providerId="ADAL" clId="{093908D6-8E55-4D57-B64A-4FF4616EE816}" dt="2018-09-13T22:49:36.096" v="868" actId="478"/>
        <pc:sldMkLst>
          <pc:docMk/>
          <pc:sldMk cId="3162591600" sldId="525"/>
        </pc:sldMkLst>
        <pc:spChg chg="del">
          <ac:chgData name="Peter Laudati" userId="fc1173ac-280e-4cfe-aafb-65006f84bb93" providerId="ADAL" clId="{093908D6-8E55-4D57-B64A-4FF4616EE816}" dt="2018-09-13T22:49:36.096" v="868" actId="478"/>
          <ac:spMkLst>
            <pc:docMk/>
            <pc:sldMk cId="3162591600" sldId="525"/>
            <ac:spMk id="40" creationId="{91E7F33C-A753-4498-83CD-AD7683AC1539}"/>
          </ac:spMkLst>
        </pc:spChg>
        <pc:spChg chg="del">
          <ac:chgData name="Peter Laudati" userId="fc1173ac-280e-4cfe-aafb-65006f84bb93" providerId="ADAL" clId="{093908D6-8E55-4D57-B64A-4FF4616EE816}" dt="2018-09-13T22:49:36.096" v="868" actId="478"/>
          <ac:spMkLst>
            <pc:docMk/>
            <pc:sldMk cId="3162591600" sldId="525"/>
            <ac:spMk id="41" creationId="{825C36BE-F6ED-4145-9FD6-1DB19F56EB35}"/>
          </ac:spMkLst>
        </pc:spChg>
        <pc:spChg chg="del">
          <ac:chgData name="Peter Laudati" userId="fc1173ac-280e-4cfe-aafb-65006f84bb93" providerId="ADAL" clId="{093908D6-8E55-4D57-B64A-4FF4616EE816}" dt="2018-09-13T22:49:36.096" v="868" actId="478"/>
          <ac:spMkLst>
            <pc:docMk/>
            <pc:sldMk cId="3162591600" sldId="525"/>
            <ac:spMk id="42" creationId="{7FA32AFE-8E31-485A-B863-454DFD3B751C}"/>
          </ac:spMkLst>
        </pc:spChg>
        <pc:spChg chg="del">
          <ac:chgData name="Peter Laudati" userId="fc1173ac-280e-4cfe-aafb-65006f84bb93" providerId="ADAL" clId="{093908D6-8E55-4D57-B64A-4FF4616EE816}" dt="2018-09-13T22:49:36.096" v="868" actId="478"/>
          <ac:spMkLst>
            <pc:docMk/>
            <pc:sldMk cId="3162591600" sldId="525"/>
            <ac:spMk id="43" creationId="{674E38B0-CA86-49F3-BE82-5EB96581583F}"/>
          </ac:spMkLst>
        </pc:spChg>
        <pc:spChg chg="del">
          <ac:chgData name="Peter Laudati" userId="fc1173ac-280e-4cfe-aafb-65006f84bb93" providerId="ADAL" clId="{093908D6-8E55-4D57-B64A-4FF4616EE816}" dt="2018-09-13T22:49:36.096" v="868" actId="478"/>
          <ac:spMkLst>
            <pc:docMk/>
            <pc:sldMk cId="3162591600" sldId="525"/>
            <ac:spMk id="103" creationId="{CE75A6E9-7E4E-4F22-B09A-5D62CE9A3F6E}"/>
          </ac:spMkLst>
        </pc:spChg>
        <pc:spChg chg="del">
          <ac:chgData name="Peter Laudati" userId="fc1173ac-280e-4cfe-aafb-65006f84bb93" providerId="ADAL" clId="{093908D6-8E55-4D57-B64A-4FF4616EE816}" dt="2018-09-13T22:49:36.096" v="868" actId="478"/>
          <ac:spMkLst>
            <pc:docMk/>
            <pc:sldMk cId="3162591600" sldId="525"/>
            <ac:spMk id="104" creationId="{6F175E69-53BB-4AF6-A5C9-E619271576D4}"/>
          </ac:spMkLst>
        </pc:spChg>
        <pc:spChg chg="del">
          <ac:chgData name="Peter Laudati" userId="fc1173ac-280e-4cfe-aafb-65006f84bb93" providerId="ADAL" clId="{093908D6-8E55-4D57-B64A-4FF4616EE816}" dt="2018-09-13T22:49:36.096" v="868" actId="478"/>
          <ac:spMkLst>
            <pc:docMk/>
            <pc:sldMk cId="3162591600" sldId="525"/>
            <ac:spMk id="105" creationId="{4A40590E-DF88-4407-A0D8-FA1219DEB64C}"/>
          </ac:spMkLst>
        </pc:spChg>
        <pc:spChg chg="del">
          <ac:chgData name="Peter Laudati" userId="fc1173ac-280e-4cfe-aafb-65006f84bb93" providerId="ADAL" clId="{093908D6-8E55-4D57-B64A-4FF4616EE816}" dt="2018-09-13T22:49:36.096" v="868" actId="478"/>
          <ac:spMkLst>
            <pc:docMk/>
            <pc:sldMk cId="3162591600" sldId="525"/>
            <ac:spMk id="106" creationId="{D49DD7BA-AA60-4685-A0CD-85D607C9131E}"/>
          </ac:spMkLst>
        </pc:spChg>
        <pc:grpChg chg="del">
          <ac:chgData name="Peter Laudati" userId="fc1173ac-280e-4cfe-aafb-65006f84bb93" providerId="ADAL" clId="{093908D6-8E55-4D57-B64A-4FF4616EE816}" dt="2018-09-13T22:49:36.096" v="868" actId="478"/>
          <ac:grpSpMkLst>
            <pc:docMk/>
            <pc:sldMk cId="3162591600" sldId="525"/>
            <ac:grpSpMk id="70" creationId="{D0A360D5-7995-4372-93DB-08D8BA1BB247}"/>
          </ac:grpSpMkLst>
        </pc:grpChg>
        <pc:grpChg chg="del">
          <ac:chgData name="Peter Laudati" userId="fc1173ac-280e-4cfe-aafb-65006f84bb93" providerId="ADAL" clId="{093908D6-8E55-4D57-B64A-4FF4616EE816}" dt="2018-09-13T22:49:36.096" v="868" actId="478"/>
          <ac:grpSpMkLst>
            <pc:docMk/>
            <pc:sldMk cId="3162591600" sldId="525"/>
            <ac:grpSpMk id="78" creationId="{0BCDB7DD-30AC-4E74-B66A-1AE385793AC9}"/>
          </ac:grpSpMkLst>
        </pc:grpChg>
        <pc:grpChg chg="del">
          <ac:chgData name="Peter Laudati" userId="fc1173ac-280e-4cfe-aafb-65006f84bb93" providerId="ADAL" clId="{093908D6-8E55-4D57-B64A-4FF4616EE816}" dt="2018-09-13T22:49:36.096" v="868" actId="478"/>
          <ac:grpSpMkLst>
            <pc:docMk/>
            <pc:sldMk cId="3162591600" sldId="525"/>
            <ac:grpSpMk id="85" creationId="{E7344CC4-77F3-4597-8F52-BBC80D97B72B}"/>
          </ac:grpSpMkLst>
        </pc:grpChg>
        <pc:picChg chg="del">
          <ac:chgData name="Peter Laudati" userId="fc1173ac-280e-4cfe-aafb-65006f84bb93" providerId="ADAL" clId="{093908D6-8E55-4D57-B64A-4FF4616EE816}" dt="2018-09-13T22:49:36.096" v="868" actId="478"/>
          <ac:picMkLst>
            <pc:docMk/>
            <pc:sldMk cId="3162591600" sldId="525"/>
            <ac:picMk id="99" creationId="{302A527F-6A4E-4BCB-89B9-52E9CC0E5112}"/>
          </ac:picMkLst>
        </pc:picChg>
      </pc:sldChg>
      <pc:sldChg chg="modSp">
        <pc:chgData name="Peter Laudati" userId="fc1173ac-280e-4cfe-aafb-65006f84bb93" providerId="ADAL" clId="{093908D6-8E55-4D57-B64A-4FF4616EE816}" dt="2018-09-13T22:55:54.752" v="897" actId="403"/>
        <pc:sldMkLst>
          <pc:docMk/>
          <pc:sldMk cId="296669791" sldId="543"/>
        </pc:sldMkLst>
        <pc:spChg chg="mod">
          <ac:chgData name="Peter Laudati" userId="fc1173ac-280e-4cfe-aafb-65006f84bb93" providerId="ADAL" clId="{093908D6-8E55-4D57-B64A-4FF4616EE816}" dt="2018-09-13T22:55:54.752" v="897" actId="403"/>
          <ac:spMkLst>
            <pc:docMk/>
            <pc:sldMk cId="296669791" sldId="543"/>
            <ac:spMk id="2" creationId="{E03EFE58-7D08-7E4D-AB1D-448C8CE89F7C}"/>
          </ac:spMkLst>
        </pc:spChg>
      </pc:sldChg>
      <pc:sldChg chg="modSp">
        <pc:chgData name="Peter Laudati" userId="fc1173ac-280e-4cfe-aafb-65006f84bb93" providerId="ADAL" clId="{093908D6-8E55-4D57-B64A-4FF4616EE816}" dt="2018-09-13T21:41:04.413" v="430" actId="20577"/>
        <pc:sldMkLst>
          <pc:docMk/>
          <pc:sldMk cId="2250512809" sldId="557"/>
        </pc:sldMkLst>
        <pc:spChg chg="mod">
          <ac:chgData name="Peter Laudati" userId="fc1173ac-280e-4cfe-aafb-65006f84bb93" providerId="ADAL" clId="{093908D6-8E55-4D57-B64A-4FF4616EE816}" dt="2018-09-13T21:41:04.413" v="430" actId="20577"/>
          <ac:spMkLst>
            <pc:docMk/>
            <pc:sldMk cId="2250512809" sldId="557"/>
            <ac:spMk id="2" creationId="{F5F9A0B9-16EA-674C-9F51-93BF10956EE7}"/>
          </ac:spMkLst>
        </pc:spChg>
      </pc:sldChg>
      <pc:sldChg chg="modSp modAnim">
        <pc:chgData name="Peter Laudati" userId="fc1173ac-280e-4cfe-aafb-65006f84bb93" providerId="ADAL" clId="{093908D6-8E55-4D57-B64A-4FF4616EE816}" dt="2018-09-13T22:44:46.007" v="817" actId="207"/>
        <pc:sldMkLst>
          <pc:docMk/>
          <pc:sldMk cId="96773298" sldId="566"/>
        </pc:sldMkLst>
        <pc:spChg chg="mod">
          <ac:chgData name="Peter Laudati" userId="fc1173ac-280e-4cfe-aafb-65006f84bb93" providerId="ADAL" clId="{093908D6-8E55-4D57-B64A-4FF4616EE816}" dt="2018-09-13T22:42:37.454" v="810" actId="20577"/>
          <ac:spMkLst>
            <pc:docMk/>
            <pc:sldMk cId="96773298" sldId="566"/>
            <ac:spMk id="2" creationId="{F5F9A0B9-16EA-674C-9F51-93BF10956EE7}"/>
          </ac:spMkLst>
        </pc:spChg>
        <pc:spChg chg="mod">
          <ac:chgData name="Peter Laudati" userId="fc1173ac-280e-4cfe-aafb-65006f84bb93" providerId="ADAL" clId="{093908D6-8E55-4D57-B64A-4FF4616EE816}" dt="2018-09-13T22:42:29.466" v="806" actId="20577"/>
          <ac:spMkLst>
            <pc:docMk/>
            <pc:sldMk cId="96773298" sldId="566"/>
            <ac:spMk id="5" creationId="{0DADFA8C-24AF-3540-80D8-FFEAB44EB08A}"/>
          </ac:spMkLst>
        </pc:spChg>
      </pc:sldChg>
      <pc:sldChg chg="modSp">
        <pc:chgData name="Peter Laudati" userId="fc1173ac-280e-4cfe-aafb-65006f84bb93" providerId="ADAL" clId="{093908D6-8E55-4D57-B64A-4FF4616EE816}" dt="2018-09-13T21:42:26.374" v="509" actId="20577"/>
        <pc:sldMkLst>
          <pc:docMk/>
          <pc:sldMk cId="1910139192" sldId="577"/>
        </pc:sldMkLst>
        <pc:spChg chg="mod">
          <ac:chgData name="Peter Laudati" userId="fc1173ac-280e-4cfe-aafb-65006f84bb93" providerId="ADAL" clId="{093908D6-8E55-4D57-B64A-4FF4616EE816}" dt="2018-09-13T21:42:26.374" v="509" actId="20577"/>
          <ac:spMkLst>
            <pc:docMk/>
            <pc:sldMk cId="1910139192" sldId="577"/>
            <ac:spMk id="2" creationId="{235EC268-7483-4008-912A-E3D618CA532F}"/>
          </ac:spMkLst>
        </pc:spChg>
      </pc:sldChg>
      <pc:sldChg chg="modSp">
        <pc:chgData name="Peter Laudati" userId="fc1173ac-280e-4cfe-aafb-65006f84bb93" providerId="ADAL" clId="{093908D6-8E55-4D57-B64A-4FF4616EE816}" dt="2018-09-14T15:52:09.483" v="3178" actId="207"/>
        <pc:sldMkLst>
          <pc:docMk/>
          <pc:sldMk cId="4208591788" sldId="579"/>
        </pc:sldMkLst>
        <pc:spChg chg="mod">
          <ac:chgData name="Peter Laudati" userId="fc1173ac-280e-4cfe-aafb-65006f84bb93" providerId="ADAL" clId="{093908D6-8E55-4D57-B64A-4FF4616EE816}" dt="2018-09-14T15:52:09.483" v="3178" actId="207"/>
          <ac:spMkLst>
            <pc:docMk/>
            <pc:sldMk cId="4208591788" sldId="579"/>
            <ac:spMk id="30" creationId="{6622A505-16E0-4067-A4B6-2A5F2CD0BFA8}"/>
          </ac:spMkLst>
        </pc:spChg>
      </pc:sldChg>
      <pc:sldChg chg="modAnim">
        <pc:chgData name="Peter Laudati" userId="fc1173ac-280e-4cfe-aafb-65006f84bb93" providerId="ADAL" clId="{093908D6-8E55-4D57-B64A-4FF4616EE816}" dt="2018-09-13T06:07:48.578" v="3" actId="207"/>
        <pc:sldMkLst>
          <pc:docMk/>
          <pc:sldMk cId="2586417567" sldId="580"/>
        </pc:sldMkLst>
      </pc:sldChg>
      <pc:sldChg chg="modSp">
        <pc:chgData name="Peter Laudati" userId="fc1173ac-280e-4cfe-aafb-65006f84bb93" providerId="ADAL" clId="{093908D6-8E55-4D57-B64A-4FF4616EE816}" dt="2018-09-13T23:03:55.596" v="925" actId="20577"/>
        <pc:sldMkLst>
          <pc:docMk/>
          <pc:sldMk cId="2212567070" sldId="592"/>
        </pc:sldMkLst>
        <pc:spChg chg="mod">
          <ac:chgData name="Peter Laudati" userId="fc1173ac-280e-4cfe-aafb-65006f84bb93" providerId="ADAL" clId="{093908D6-8E55-4D57-B64A-4FF4616EE816}" dt="2018-09-13T22:47:09.455" v="830" actId="6549"/>
          <ac:spMkLst>
            <pc:docMk/>
            <pc:sldMk cId="2212567070" sldId="592"/>
            <ac:spMk id="3" creationId="{8316A03C-B294-4EB7-A0AA-33EF1605A771}"/>
          </ac:spMkLst>
        </pc:spChg>
        <pc:spChg chg="mod">
          <ac:chgData name="Peter Laudati" userId="fc1173ac-280e-4cfe-aafb-65006f84bb93" providerId="ADAL" clId="{093908D6-8E55-4D57-B64A-4FF4616EE816}" dt="2018-09-13T23:03:55.596" v="925" actId="20577"/>
          <ac:spMkLst>
            <pc:docMk/>
            <pc:sldMk cId="2212567070" sldId="592"/>
            <ac:spMk id="31" creationId="{00000000-0000-0000-0000-000000000000}"/>
          </ac:spMkLst>
        </pc:spChg>
        <pc:spChg chg="mod">
          <ac:chgData name="Peter Laudati" userId="fc1173ac-280e-4cfe-aafb-65006f84bb93" providerId="ADAL" clId="{093908D6-8E55-4D57-B64A-4FF4616EE816}" dt="2018-09-13T22:47:11.890" v="831" actId="6549"/>
          <ac:spMkLst>
            <pc:docMk/>
            <pc:sldMk cId="2212567070" sldId="592"/>
            <ac:spMk id="32" creationId="{1955DBD4-F7AC-4016-BFCE-A1319CF8C8A1}"/>
          </ac:spMkLst>
        </pc:spChg>
        <pc:spChg chg="mod">
          <ac:chgData name="Peter Laudati" userId="fc1173ac-280e-4cfe-aafb-65006f84bb93" providerId="ADAL" clId="{093908D6-8E55-4D57-B64A-4FF4616EE816}" dt="2018-09-13T22:47:13.541" v="832" actId="6549"/>
          <ac:spMkLst>
            <pc:docMk/>
            <pc:sldMk cId="2212567070" sldId="592"/>
            <ac:spMk id="33" creationId="{253794BF-91B6-4F6F-91C2-60B5CA6C0C17}"/>
          </ac:spMkLst>
        </pc:spChg>
        <pc:spChg chg="mod">
          <ac:chgData name="Peter Laudati" userId="fc1173ac-280e-4cfe-aafb-65006f84bb93" providerId="ADAL" clId="{093908D6-8E55-4D57-B64A-4FF4616EE816}" dt="2018-09-13T22:47:17.471" v="833" actId="6549"/>
          <ac:spMkLst>
            <pc:docMk/>
            <pc:sldMk cId="2212567070" sldId="592"/>
            <ac:spMk id="35" creationId="{F4BCF839-0D5B-4960-A9DB-1EA86ED22998}"/>
          </ac:spMkLst>
        </pc:spChg>
        <pc:spChg chg="mod">
          <ac:chgData name="Peter Laudati" userId="fc1173ac-280e-4cfe-aafb-65006f84bb93" providerId="ADAL" clId="{093908D6-8E55-4D57-B64A-4FF4616EE816}" dt="2018-09-13T22:47:19.354" v="834" actId="6549"/>
          <ac:spMkLst>
            <pc:docMk/>
            <pc:sldMk cId="2212567070" sldId="592"/>
            <ac:spMk id="36" creationId="{5DDA9923-4FB4-4F8E-B7DA-9C82949372FE}"/>
          </ac:spMkLst>
        </pc:spChg>
      </pc:sldChg>
      <pc:sldChg chg="modSp modAnim">
        <pc:chgData name="Peter Laudati" userId="fc1173ac-280e-4cfe-aafb-65006f84bb93" providerId="ADAL" clId="{093908D6-8E55-4D57-B64A-4FF4616EE816}" dt="2018-09-14T15:51:02.296" v="3177" actId="207"/>
        <pc:sldMkLst>
          <pc:docMk/>
          <pc:sldMk cId="489688679" sldId="593"/>
        </pc:sldMkLst>
        <pc:spChg chg="mod">
          <ac:chgData name="Peter Laudati" userId="fc1173ac-280e-4cfe-aafb-65006f84bb93" providerId="ADAL" clId="{093908D6-8E55-4D57-B64A-4FF4616EE816}" dt="2018-09-13T23:04:10.333" v="927" actId="20577"/>
          <ac:spMkLst>
            <pc:docMk/>
            <pc:sldMk cId="489688679" sldId="593"/>
            <ac:spMk id="31" creationId="{00000000-0000-0000-0000-000000000000}"/>
          </ac:spMkLst>
        </pc:spChg>
        <pc:spChg chg="mod">
          <ac:chgData name="Peter Laudati" userId="fc1173ac-280e-4cfe-aafb-65006f84bb93" providerId="ADAL" clId="{093908D6-8E55-4D57-B64A-4FF4616EE816}" dt="2018-09-13T22:47:34.016" v="835" actId="6549"/>
          <ac:spMkLst>
            <pc:docMk/>
            <pc:sldMk cId="489688679" sldId="593"/>
            <ac:spMk id="35" creationId="{22AC4C01-6FDD-46BA-896D-6FC50052F74A}"/>
          </ac:spMkLst>
        </pc:spChg>
        <pc:spChg chg="mod">
          <ac:chgData name="Peter Laudati" userId="fc1173ac-280e-4cfe-aafb-65006f84bb93" providerId="ADAL" clId="{093908D6-8E55-4D57-B64A-4FF4616EE816}" dt="2018-09-13T22:47:35.849" v="836" actId="6549"/>
          <ac:spMkLst>
            <pc:docMk/>
            <pc:sldMk cId="489688679" sldId="593"/>
            <ac:spMk id="36" creationId="{9D9A6866-2D85-41FD-B696-BB1A9366F125}"/>
          </ac:spMkLst>
        </pc:spChg>
        <pc:spChg chg="mod">
          <ac:chgData name="Peter Laudati" userId="fc1173ac-280e-4cfe-aafb-65006f84bb93" providerId="ADAL" clId="{093908D6-8E55-4D57-B64A-4FF4616EE816}" dt="2018-09-13T22:47:37.293" v="837" actId="6549"/>
          <ac:spMkLst>
            <pc:docMk/>
            <pc:sldMk cId="489688679" sldId="593"/>
            <ac:spMk id="37" creationId="{33C47757-75AD-49DB-9CE9-1DA1C53E89A0}"/>
          </ac:spMkLst>
        </pc:spChg>
        <pc:spChg chg="mod">
          <ac:chgData name="Peter Laudati" userId="fc1173ac-280e-4cfe-aafb-65006f84bb93" providerId="ADAL" clId="{093908D6-8E55-4D57-B64A-4FF4616EE816}" dt="2018-09-13T22:47:39.216" v="838" actId="6549"/>
          <ac:spMkLst>
            <pc:docMk/>
            <pc:sldMk cId="489688679" sldId="593"/>
            <ac:spMk id="38" creationId="{7DD56DE0-2B55-4700-9DFB-9B3F61DC5ECD}"/>
          </ac:spMkLst>
        </pc:spChg>
        <pc:spChg chg="mod">
          <ac:chgData name="Peter Laudati" userId="fc1173ac-280e-4cfe-aafb-65006f84bb93" providerId="ADAL" clId="{093908D6-8E55-4D57-B64A-4FF4616EE816}" dt="2018-09-13T22:47:41.600" v="839" actId="6549"/>
          <ac:spMkLst>
            <pc:docMk/>
            <pc:sldMk cId="489688679" sldId="593"/>
            <ac:spMk id="40" creationId="{1475AD03-842A-49AD-8691-DB8DA0B0D787}"/>
          </ac:spMkLst>
        </pc:spChg>
        <pc:spChg chg="mod">
          <ac:chgData name="Peter Laudati" userId="fc1173ac-280e-4cfe-aafb-65006f84bb93" providerId="ADAL" clId="{093908D6-8E55-4D57-B64A-4FF4616EE816}" dt="2018-09-13T22:47:44.478" v="840" actId="6549"/>
          <ac:spMkLst>
            <pc:docMk/>
            <pc:sldMk cId="489688679" sldId="593"/>
            <ac:spMk id="42" creationId="{DFEB7BDD-C81D-42F5-8923-43F00EE79214}"/>
          </ac:spMkLst>
        </pc:spChg>
        <pc:picChg chg="mod">
          <ac:chgData name="Peter Laudati" userId="fc1173ac-280e-4cfe-aafb-65006f84bb93" providerId="ADAL" clId="{093908D6-8E55-4D57-B64A-4FF4616EE816}" dt="2018-09-14T15:51:02.296" v="3177" actId="207"/>
          <ac:picMkLst>
            <pc:docMk/>
            <pc:sldMk cId="489688679" sldId="593"/>
            <ac:picMk id="28" creationId="{7B85E582-CA7D-476F-8CDA-0E3C017F2E09}"/>
          </ac:picMkLst>
        </pc:picChg>
      </pc:sldChg>
      <pc:sldChg chg="modSp modAnim">
        <pc:chgData name="Peter Laudati" userId="fc1173ac-280e-4cfe-aafb-65006f84bb93" providerId="ADAL" clId="{093908D6-8E55-4D57-B64A-4FF4616EE816}" dt="2018-09-13T22:49:54.325" v="874" actId="6549"/>
        <pc:sldMkLst>
          <pc:docMk/>
          <pc:sldMk cId="661136708" sldId="595"/>
        </pc:sldMkLst>
        <pc:spChg chg="mod">
          <ac:chgData name="Peter Laudati" userId="fc1173ac-280e-4cfe-aafb-65006f84bb93" providerId="ADAL" clId="{093908D6-8E55-4D57-B64A-4FF4616EE816}" dt="2018-09-13T22:49:45.207" v="869" actId="6549"/>
          <ac:spMkLst>
            <pc:docMk/>
            <pc:sldMk cId="661136708" sldId="595"/>
            <ac:spMk id="35" creationId="{22AC4C01-6FDD-46BA-896D-6FC50052F74A}"/>
          </ac:spMkLst>
        </pc:spChg>
        <pc:spChg chg="mod">
          <ac:chgData name="Peter Laudati" userId="fc1173ac-280e-4cfe-aafb-65006f84bb93" providerId="ADAL" clId="{093908D6-8E55-4D57-B64A-4FF4616EE816}" dt="2018-09-13T22:49:46.856" v="870" actId="6549"/>
          <ac:spMkLst>
            <pc:docMk/>
            <pc:sldMk cId="661136708" sldId="595"/>
            <ac:spMk id="36" creationId="{9D9A6866-2D85-41FD-B696-BB1A9366F125}"/>
          </ac:spMkLst>
        </pc:spChg>
        <pc:spChg chg="mod">
          <ac:chgData name="Peter Laudati" userId="fc1173ac-280e-4cfe-aafb-65006f84bb93" providerId="ADAL" clId="{093908D6-8E55-4D57-B64A-4FF4616EE816}" dt="2018-09-13T22:49:49.050" v="871" actId="6549"/>
          <ac:spMkLst>
            <pc:docMk/>
            <pc:sldMk cId="661136708" sldId="595"/>
            <ac:spMk id="37" creationId="{33C47757-75AD-49DB-9CE9-1DA1C53E89A0}"/>
          </ac:spMkLst>
        </pc:spChg>
        <pc:spChg chg="mod">
          <ac:chgData name="Peter Laudati" userId="fc1173ac-280e-4cfe-aafb-65006f84bb93" providerId="ADAL" clId="{093908D6-8E55-4D57-B64A-4FF4616EE816}" dt="2018-09-13T22:49:54.325" v="874" actId="6549"/>
          <ac:spMkLst>
            <pc:docMk/>
            <pc:sldMk cId="661136708" sldId="595"/>
            <ac:spMk id="38" creationId="{7DD56DE0-2B55-4700-9DFB-9B3F61DC5ECD}"/>
          </ac:spMkLst>
        </pc:spChg>
        <pc:spChg chg="mod">
          <ac:chgData name="Peter Laudati" userId="fc1173ac-280e-4cfe-aafb-65006f84bb93" providerId="ADAL" clId="{093908D6-8E55-4D57-B64A-4FF4616EE816}" dt="2018-09-13T22:49:52.546" v="873" actId="6549"/>
          <ac:spMkLst>
            <pc:docMk/>
            <pc:sldMk cId="661136708" sldId="595"/>
            <ac:spMk id="40" creationId="{1475AD03-842A-49AD-8691-DB8DA0B0D787}"/>
          </ac:spMkLst>
        </pc:spChg>
        <pc:spChg chg="mod">
          <ac:chgData name="Peter Laudati" userId="fc1173ac-280e-4cfe-aafb-65006f84bb93" providerId="ADAL" clId="{093908D6-8E55-4D57-B64A-4FF4616EE816}" dt="2018-09-13T22:49:51.251" v="872" actId="6549"/>
          <ac:spMkLst>
            <pc:docMk/>
            <pc:sldMk cId="661136708" sldId="595"/>
            <ac:spMk id="42" creationId="{DFEB7BDD-C81D-42F5-8923-43F00EE79214}"/>
          </ac:spMkLst>
        </pc:spChg>
      </pc:sldChg>
      <pc:sldChg chg="addSp delSp modSp modAnim modNotesTx">
        <pc:chgData name="Peter Laudati" userId="fc1173ac-280e-4cfe-aafb-65006f84bb93" providerId="ADAL" clId="{093908D6-8E55-4D57-B64A-4FF4616EE816}" dt="2018-09-14T00:05:19.384" v="2065" actId="20577"/>
        <pc:sldMkLst>
          <pc:docMk/>
          <pc:sldMk cId="2083066585" sldId="597"/>
        </pc:sldMkLst>
        <pc:spChg chg="mod">
          <ac:chgData name="Peter Laudati" userId="fc1173ac-280e-4cfe-aafb-65006f84bb93" providerId="ADAL" clId="{093908D6-8E55-4D57-B64A-4FF4616EE816}" dt="2018-09-13T22:50:00.553" v="875" actId="6549"/>
          <ac:spMkLst>
            <pc:docMk/>
            <pc:sldMk cId="2083066585" sldId="597"/>
            <ac:spMk id="2" creationId="{3D4D45CE-586D-4E31-A843-24C6F625225F}"/>
          </ac:spMkLst>
        </pc:spChg>
        <pc:spChg chg="mod">
          <ac:chgData name="Peter Laudati" userId="fc1173ac-280e-4cfe-aafb-65006f84bb93" providerId="ADAL" clId="{093908D6-8E55-4D57-B64A-4FF4616EE816}" dt="2018-09-13T23:52:49.593" v="1645" actId="6549"/>
          <ac:spMkLst>
            <pc:docMk/>
            <pc:sldMk cId="2083066585" sldId="597"/>
            <ac:spMk id="24" creationId="{62D5884F-942B-4BB5-B15B-957DAE527E67}"/>
          </ac:spMkLst>
        </pc:spChg>
        <pc:picChg chg="add mod">
          <ac:chgData name="Peter Laudati" userId="fc1173ac-280e-4cfe-aafb-65006f84bb93" providerId="ADAL" clId="{093908D6-8E55-4D57-B64A-4FF4616EE816}" dt="2018-09-14T00:04:21.442" v="1901" actId="1076"/>
          <ac:picMkLst>
            <pc:docMk/>
            <pc:sldMk cId="2083066585" sldId="597"/>
            <ac:picMk id="6" creationId="{B554EB0D-702A-4456-9E6B-B3A36F0E7002}"/>
          </ac:picMkLst>
        </pc:picChg>
        <pc:picChg chg="del">
          <ac:chgData name="Peter Laudati" userId="fc1173ac-280e-4cfe-aafb-65006f84bb93" providerId="ADAL" clId="{093908D6-8E55-4D57-B64A-4FF4616EE816}" dt="2018-09-14T00:04:13.063" v="1898" actId="478"/>
          <ac:picMkLst>
            <pc:docMk/>
            <pc:sldMk cId="2083066585" sldId="597"/>
            <ac:picMk id="7" creationId="{2BE4698E-05E0-427B-AE16-C412F79E6B0E}"/>
          </ac:picMkLst>
        </pc:picChg>
        <pc:picChg chg="add mod">
          <ac:chgData name="Peter Laudati" userId="fc1173ac-280e-4cfe-aafb-65006f84bb93" providerId="ADAL" clId="{093908D6-8E55-4D57-B64A-4FF4616EE816}" dt="2018-09-14T00:03:58.672" v="1891" actId="1076"/>
          <ac:picMkLst>
            <pc:docMk/>
            <pc:sldMk cId="2083066585" sldId="597"/>
            <ac:picMk id="29" creationId="{53D89344-FF07-42B5-8462-0BAD8E7FDE9F}"/>
          </ac:picMkLst>
        </pc:picChg>
        <pc:picChg chg="add mod">
          <ac:chgData name="Peter Laudati" userId="fc1173ac-280e-4cfe-aafb-65006f84bb93" providerId="ADAL" clId="{093908D6-8E55-4D57-B64A-4FF4616EE816}" dt="2018-09-14T00:04:03.680" v="1893" actId="1076"/>
          <ac:picMkLst>
            <pc:docMk/>
            <pc:sldMk cId="2083066585" sldId="597"/>
            <ac:picMk id="30" creationId="{7F32A5C6-0661-446A-A651-0A551B6A6E0D}"/>
          </ac:picMkLst>
        </pc:picChg>
        <pc:picChg chg="add mod">
          <ac:chgData name="Peter Laudati" userId="fc1173ac-280e-4cfe-aafb-65006f84bb93" providerId="ADAL" clId="{093908D6-8E55-4D57-B64A-4FF4616EE816}" dt="2018-09-14T00:04:09.799" v="1895" actId="1076"/>
          <ac:picMkLst>
            <pc:docMk/>
            <pc:sldMk cId="2083066585" sldId="597"/>
            <ac:picMk id="32" creationId="{97087629-2F39-4DA0-A7FB-ABBA435B978C}"/>
          </ac:picMkLst>
        </pc:picChg>
        <pc:picChg chg="del">
          <ac:chgData name="Peter Laudati" userId="fc1173ac-280e-4cfe-aafb-65006f84bb93" providerId="ADAL" clId="{093908D6-8E55-4D57-B64A-4FF4616EE816}" dt="2018-09-14T00:03:49.745" v="1887" actId="478"/>
          <ac:picMkLst>
            <pc:docMk/>
            <pc:sldMk cId="2083066585" sldId="597"/>
            <ac:picMk id="88" creationId="{E3978206-9BAE-4146-9474-93E294E3C069}"/>
          </ac:picMkLst>
        </pc:picChg>
        <pc:picChg chg="del">
          <ac:chgData name="Peter Laudati" userId="fc1173ac-280e-4cfe-aafb-65006f84bb93" providerId="ADAL" clId="{093908D6-8E55-4D57-B64A-4FF4616EE816}" dt="2018-09-14T00:03:51.490" v="1888" actId="478"/>
          <ac:picMkLst>
            <pc:docMk/>
            <pc:sldMk cId="2083066585" sldId="597"/>
            <ac:picMk id="89" creationId="{34A7C09D-DDDD-4E63-A95F-643A5702D97F}"/>
          </ac:picMkLst>
        </pc:picChg>
        <pc:picChg chg="del">
          <ac:chgData name="Peter Laudati" userId="fc1173ac-280e-4cfe-aafb-65006f84bb93" providerId="ADAL" clId="{093908D6-8E55-4D57-B64A-4FF4616EE816}" dt="2018-09-14T00:03:53.314" v="1889" actId="478"/>
          <ac:picMkLst>
            <pc:docMk/>
            <pc:sldMk cId="2083066585" sldId="597"/>
            <ac:picMk id="90" creationId="{F637658D-B902-420B-9C5C-71DCCFD0C02D}"/>
          </ac:picMkLst>
        </pc:picChg>
      </pc:sldChg>
      <pc:sldChg chg="modSp">
        <pc:chgData name="Peter Laudati" userId="fc1173ac-280e-4cfe-aafb-65006f84bb93" providerId="ADAL" clId="{093908D6-8E55-4D57-B64A-4FF4616EE816}" dt="2018-09-13T23:13:11.892" v="951" actId="20577"/>
        <pc:sldMkLst>
          <pc:docMk/>
          <pc:sldMk cId="2795698928" sldId="599"/>
        </pc:sldMkLst>
        <pc:spChg chg="mod">
          <ac:chgData name="Peter Laudati" userId="fc1173ac-280e-4cfe-aafb-65006f84bb93" providerId="ADAL" clId="{093908D6-8E55-4D57-B64A-4FF4616EE816}" dt="2018-09-13T23:13:11.892" v="951" actId="20577"/>
          <ac:spMkLst>
            <pc:docMk/>
            <pc:sldMk cId="2795698928" sldId="599"/>
            <ac:spMk id="25" creationId="{0F550A1E-B7C5-4177-AC79-4BBAD42C7127}"/>
          </ac:spMkLst>
        </pc:spChg>
      </pc:sldChg>
      <pc:sldChg chg="addSp delSp modSp add modAnim">
        <pc:chgData name="Peter Laudati" userId="fc1173ac-280e-4cfe-aafb-65006f84bb93" providerId="ADAL" clId="{093908D6-8E55-4D57-B64A-4FF4616EE816}" dt="2018-09-13T22:46:12.239" v="829" actId="207"/>
        <pc:sldMkLst>
          <pc:docMk/>
          <pc:sldMk cId="1179171241" sldId="606"/>
        </pc:sldMkLst>
        <pc:spChg chg="mod">
          <ac:chgData name="Peter Laudati" userId="fc1173ac-280e-4cfe-aafb-65006f84bb93" providerId="ADAL" clId="{093908D6-8E55-4D57-B64A-4FF4616EE816}" dt="2018-09-13T22:40:16.101" v="790" actId="20577"/>
          <ac:spMkLst>
            <pc:docMk/>
            <pc:sldMk cId="1179171241" sldId="606"/>
            <ac:spMk id="2" creationId="{AFA58865-E52C-446B-B5AD-2CF941E1EF6C}"/>
          </ac:spMkLst>
        </pc:spChg>
        <pc:spChg chg="mod">
          <ac:chgData name="Peter Laudati" userId="fc1173ac-280e-4cfe-aafb-65006f84bb93" providerId="ADAL" clId="{093908D6-8E55-4D57-B64A-4FF4616EE816}" dt="2018-09-13T22:20:48.002" v="534" actId="20577"/>
          <ac:spMkLst>
            <pc:docMk/>
            <pc:sldMk cId="1179171241" sldId="606"/>
            <ac:spMk id="3" creationId="{F2B272BB-F783-469B-841D-6567A60E41E7}"/>
          </ac:spMkLst>
        </pc:spChg>
        <pc:picChg chg="add mod">
          <ac:chgData name="Peter Laudati" userId="fc1173ac-280e-4cfe-aafb-65006f84bb93" providerId="ADAL" clId="{093908D6-8E55-4D57-B64A-4FF4616EE816}" dt="2018-09-13T22:41:34.692" v="801" actId="1076"/>
          <ac:picMkLst>
            <pc:docMk/>
            <pc:sldMk cId="1179171241" sldId="606"/>
            <ac:picMk id="5" creationId="{21ACA441-EFD2-4F23-875B-0F09430FD015}"/>
          </ac:picMkLst>
        </pc:picChg>
        <pc:picChg chg="add mod">
          <ac:chgData name="Peter Laudati" userId="fc1173ac-280e-4cfe-aafb-65006f84bb93" providerId="ADAL" clId="{093908D6-8E55-4D57-B64A-4FF4616EE816}" dt="2018-09-13T22:41:38.580" v="802" actId="1076"/>
          <ac:picMkLst>
            <pc:docMk/>
            <pc:sldMk cId="1179171241" sldId="606"/>
            <ac:picMk id="7" creationId="{68D4189A-2360-48CB-B9D1-56938E19607C}"/>
          </ac:picMkLst>
        </pc:picChg>
        <pc:picChg chg="add mod">
          <ac:chgData name="Peter Laudati" userId="fc1173ac-280e-4cfe-aafb-65006f84bb93" providerId="ADAL" clId="{093908D6-8E55-4D57-B64A-4FF4616EE816}" dt="2018-09-13T22:41:58.644" v="804" actId="1076"/>
          <ac:picMkLst>
            <pc:docMk/>
            <pc:sldMk cId="1179171241" sldId="606"/>
            <ac:picMk id="9" creationId="{E76405A0-BA40-4210-ABB2-FDB227A599C8}"/>
          </ac:picMkLst>
        </pc:picChg>
        <pc:picChg chg="add del mod">
          <ac:chgData name="Peter Laudati" userId="fc1173ac-280e-4cfe-aafb-65006f84bb93" providerId="ADAL" clId="{093908D6-8E55-4D57-B64A-4FF4616EE816}" dt="2018-09-13T22:25:42.314" v="564" actId="478"/>
          <ac:picMkLst>
            <pc:docMk/>
            <pc:sldMk cId="1179171241" sldId="606"/>
            <ac:picMk id="11" creationId="{743C0CEB-75B9-4A41-8854-8F5D561B9492}"/>
          </ac:picMkLst>
        </pc:picChg>
        <pc:picChg chg="add mod">
          <ac:chgData name="Peter Laudati" userId="fc1173ac-280e-4cfe-aafb-65006f84bb93" providerId="ADAL" clId="{093908D6-8E55-4D57-B64A-4FF4616EE816}" dt="2018-09-13T22:42:05.174" v="805" actId="1076"/>
          <ac:picMkLst>
            <pc:docMk/>
            <pc:sldMk cId="1179171241" sldId="606"/>
            <ac:picMk id="13" creationId="{22C54ECF-0EED-4D0D-9D72-7C3083E56584}"/>
          </ac:picMkLst>
        </pc:picChg>
      </pc:sldChg>
      <pc:sldChg chg="modTransition">
        <pc:chgData name="Peter Laudati" userId="fc1173ac-280e-4cfe-aafb-65006f84bb93" providerId="ADAL" clId="{093908D6-8E55-4D57-B64A-4FF4616EE816}" dt="2018-09-14T01:40:11.615" v="3176" actId="207"/>
        <pc:sldMkLst>
          <pc:docMk/>
          <pc:sldMk cId="3511279910" sldId="611"/>
        </pc:sldMkLst>
      </pc:sldChg>
      <pc:sldChg chg="modAnim">
        <pc:chgData name="Peter Laudati" userId="fc1173ac-280e-4cfe-aafb-65006f84bb93" providerId="ADAL" clId="{093908D6-8E55-4D57-B64A-4FF4616EE816}" dt="2018-09-13T23:37:20.902" v="1211" actId="207"/>
        <pc:sldMkLst>
          <pc:docMk/>
          <pc:sldMk cId="221900836" sldId="613"/>
        </pc:sldMkLst>
      </pc:sldChg>
      <pc:sldChg chg="addSp delSp modSp mod ord setBg setClrOvrMap">
        <pc:chgData name="Peter Laudati" userId="fc1173ac-280e-4cfe-aafb-65006f84bb93" providerId="ADAL" clId="{093908D6-8E55-4D57-B64A-4FF4616EE816}" dt="2018-09-14T01:33:56.440" v="3175" actId="207"/>
        <pc:sldMkLst>
          <pc:docMk/>
          <pc:sldMk cId="96786648" sldId="615"/>
        </pc:sldMkLst>
        <pc:spChg chg="del">
          <ac:chgData name="Peter Laudati" userId="fc1173ac-280e-4cfe-aafb-65006f84bb93" providerId="ADAL" clId="{093908D6-8E55-4D57-B64A-4FF4616EE816}" dt="2018-09-13T23:14:47.780" v="1016" actId="478"/>
          <ac:spMkLst>
            <pc:docMk/>
            <pc:sldMk cId="96786648" sldId="615"/>
            <ac:spMk id="2" creationId="{F5F9A0B9-16EA-674C-9F51-93BF10956EE7}"/>
          </ac:spMkLst>
        </pc:spChg>
        <pc:spChg chg="add del mod">
          <ac:chgData name="Peter Laudati" userId="fc1173ac-280e-4cfe-aafb-65006f84bb93" providerId="ADAL" clId="{093908D6-8E55-4D57-B64A-4FF4616EE816}" dt="2018-09-13T23:20:57.030" v="1090" actId="478"/>
          <ac:spMkLst>
            <pc:docMk/>
            <pc:sldMk cId="96786648" sldId="615"/>
            <ac:spMk id="4" creationId="{B91FD959-986C-4EF7-83DF-01FCCCE1D186}"/>
          </ac:spMkLst>
        </pc:spChg>
        <pc:spChg chg="mod">
          <ac:chgData name="Peter Laudati" userId="fc1173ac-280e-4cfe-aafb-65006f84bb93" providerId="ADAL" clId="{093908D6-8E55-4D57-B64A-4FF4616EE816}" dt="2018-09-13T23:20:39.230" v="1088" actId="26606"/>
          <ac:spMkLst>
            <pc:docMk/>
            <pc:sldMk cId="96786648" sldId="615"/>
            <ac:spMk id="5" creationId="{0DADFA8C-24AF-3540-80D8-FFEAB44EB08A}"/>
          </ac:spMkLst>
        </pc:spChg>
        <pc:spChg chg="add del">
          <ac:chgData name="Peter Laudati" userId="fc1173ac-280e-4cfe-aafb-65006f84bb93" providerId="ADAL" clId="{093908D6-8E55-4D57-B64A-4FF4616EE816}" dt="2018-09-13T23:16:07.437" v="1051" actId="207"/>
          <ac:spMkLst>
            <pc:docMk/>
            <pc:sldMk cId="96786648" sldId="615"/>
            <ac:spMk id="7" creationId="{30E76A87-36B6-426A-BDBD-249A9D8D0DCE}"/>
          </ac:spMkLst>
        </pc:spChg>
        <pc:spChg chg="add del mod">
          <ac:chgData name="Peter Laudati" userId="fc1173ac-280e-4cfe-aafb-65006f84bb93" providerId="ADAL" clId="{093908D6-8E55-4D57-B64A-4FF4616EE816}" dt="2018-09-13T23:20:59.712" v="1091" actId="478"/>
          <ac:spMkLst>
            <pc:docMk/>
            <pc:sldMk cId="96786648" sldId="615"/>
            <ac:spMk id="13" creationId="{BFAA2744-3A0C-417A-98D7-13A08BD214A9}"/>
          </ac:spMkLst>
        </pc:spChg>
        <pc:spChg chg="add mod">
          <ac:chgData name="Peter Laudati" userId="fc1173ac-280e-4cfe-aafb-65006f84bb93" providerId="ADAL" clId="{093908D6-8E55-4D57-B64A-4FF4616EE816}" dt="2018-09-13T23:22:40.196" v="1163" actId="207"/>
          <ac:spMkLst>
            <pc:docMk/>
            <pc:sldMk cId="96786648" sldId="615"/>
            <ac:spMk id="14" creationId="{89403B06-1AB6-4395-AE64-8060475EB6D7}"/>
          </ac:spMkLst>
        </pc:spChg>
        <pc:spChg chg="add mod">
          <ac:chgData name="Peter Laudati" userId="fc1173ac-280e-4cfe-aafb-65006f84bb93" providerId="ADAL" clId="{093908D6-8E55-4D57-B64A-4FF4616EE816}" dt="2018-09-13T23:22:44.731" v="1165" actId="207"/>
          <ac:spMkLst>
            <pc:docMk/>
            <pc:sldMk cId="96786648" sldId="615"/>
            <ac:spMk id="15" creationId="{314BDBED-F4AB-4DD5-9408-FB3FC7E681B8}"/>
          </ac:spMkLst>
        </pc:spChg>
        <pc:spChg chg="add del">
          <ac:chgData name="Peter Laudati" userId="fc1173ac-280e-4cfe-aafb-65006f84bb93" providerId="ADAL" clId="{093908D6-8E55-4D57-B64A-4FF4616EE816}" dt="2018-09-13T23:20:39.230" v="1088" actId="26606"/>
          <ac:spMkLst>
            <pc:docMk/>
            <pc:sldMk cId="96786648" sldId="615"/>
            <ac:spMk id="17" creationId="{EF9B8DF2-C3F5-49A2-94D2-F7B65A0F1F15}"/>
          </ac:spMkLst>
        </pc:spChg>
        <pc:graphicFrameChg chg="add del">
          <ac:chgData name="Peter Laudati" userId="fc1173ac-280e-4cfe-aafb-65006f84bb93" providerId="ADAL" clId="{093908D6-8E55-4D57-B64A-4FF4616EE816}" dt="2018-09-13T23:20:39.230" v="1088" actId="26606"/>
          <ac:graphicFrameMkLst>
            <pc:docMk/>
            <pc:sldMk cId="96786648" sldId="615"/>
            <ac:graphicFrameMk id="12" creationId="{DA20E4BF-0D6A-4C04-BCB7-ACEFB6041601}"/>
          </ac:graphicFrameMkLst>
        </pc:graphicFrameChg>
        <pc:picChg chg="add del">
          <ac:chgData name="Peter Laudati" userId="fc1173ac-280e-4cfe-aafb-65006f84bb93" providerId="ADAL" clId="{093908D6-8E55-4D57-B64A-4FF4616EE816}" dt="2018-09-13T23:15:46.245" v="1048" actId="207"/>
          <ac:picMkLst>
            <pc:docMk/>
            <pc:sldMk cId="96786648" sldId="615"/>
            <ac:picMk id="6" creationId="{B53E1DBC-3C10-4B2F-B7D1-43754F4A6A27}"/>
          </ac:picMkLst>
        </pc:picChg>
        <pc:picChg chg="add mod">
          <ac:chgData name="Peter Laudati" userId="fc1173ac-280e-4cfe-aafb-65006f84bb93" providerId="ADAL" clId="{093908D6-8E55-4D57-B64A-4FF4616EE816}" dt="2018-09-13T23:21:18.084" v="1097" actId="1076"/>
          <ac:picMkLst>
            <pc:docMk/>
            <pc:sldMk cId="96786648" sldId="615"/>
            <ac:picMk id="9" creationId="{4E5F30C1-90BA-44B8-B7C0-180F60D895EF}"/>
          </ac:picMkLst>
        </pc:picChg>
        <pc:picChg chg="add mod ord">
          <ac:chgData name="Peter Laudati" userId="fc1173ac-280e-4cfe-aafb-65006f84bb93" providerId="ADAL" clId="{093908D6-8E55-4D57-B64A-4FF4616EE816}" dt="2018-09-13T23:21:21.067" v="1098" actId="1076"/>
          <ac:picMkLst>
            <pc:docMk/>
            <pc:sldMk cId="96786648" sldId="615"/>
            <ac:picMk id="10" creationId="{59586417-8595-47B9-ABFA-9B95BBFFB3B5}"/>
          </ac:picMkLst>
        </pc:picChg>
      </pc:sldChg>
      <pc:sldChg chg="addSp delSp modSp modNotesTx">
        <pc:chgData name="Peter Laudati" userId="fc1173ac-280e-4cfe-aafb-65006f84bb93" providerId="ADAL" clId="{093908D6-8E55-4D57-B64A-4FF4616EE816}" dt="2018-09-14T00:20:28.669" v="2732" actId="20577"/>
        <pc:sldMkLst>
          <pc:docMk/>
          <pc:sldMk cId="1592378072" sldId="617"/>
        </pc:sldMkLst>
        <pc:spChg chg="mod">
          <ac:chgData name="Peter Laudati" userId="fc1173ac-280e-4cfe-aafb-65006f84bb93" providerId="ADAL" clId="{093908D6-8E55-4D57-B64A-4FF4616EE816}" dt="2018-09-13T23:55:22.570" v="1654" actId="1076"/>
          <ac:spMkLst>
            <pc:docMk/>
            <pc:sldMk cId="1592378072" sldId="617"/>
            <ac:spMk id="2" creationId="{3D4D45CE-586D-4E31-A843-24C6F625225F}"/>
          </ac:spMkLst>
        </pc:spChg>
        <pc:spChg chg="mod">
          <ac:chgData name="Peter Laudati" userId="fc1173ac-280e-4cfe-aafb-65006f84bb93" providerId="ADAL" clId="{093908D6-8E55-4D57-B64A-4FF4616EE816}" dt="2018-09-13T23:52:28.693" v="1642" actId="1076"/>
          <ac:spMkLst>
            <pc:docMk/>
            <pc:sldMk cId="1592378072" sldId="617"/>
            <ac:spMk id="3" creationId="{FB6D8D94-A755-4A7A-BFB3-D51AFBD47276}"/>
          </ac:spMkLst>
        </pc:spChg>
        <pc:spChg chg="add del mod">
          <ac:chgData name="Peter Laudati" userId="fc1173ac-280e-4cfe-aafb-65006f84bb93" providerId="ADAL" clId="{093908D6-8E55-4D57-B64A-4FF4616EE816}" dt="2018-09-14T00:00:31.691" v="1867" actId="478"/>
          <ac:spMkLst>
            <pc:docMk/>
            <pc:sldMk cId="1592378072" sldId="617"/>
            <ac:spMk id="4" creationId="{829BB4EF-3FEB-4D27-AAD6-83A9C5FB10A2}"/>
          </ac:spMkLst>
        </pc:spChg>
        <pc:spChg chg="mod">
          <ac:chgData name="Peter Laudati" userId="fc1173ac-280e-4cfe-aafb-65006f84bb93" providerId="ADAL" clId="{093908D6-8E55-4D57-B64A-4FF4616EE816}" dt="2018-09-13T23:58:48.359" v="1864" actId="14100"/>
          <ac:spMkLst>
            <pc:docMk/>
            <pc:sldMk cId="1592378072" sldId="617"/>
            <ac:spMk id="5" creationId="{87529400-BB2F-44C2-A4F9-5ED218C50690}"/>
          </ac:spMkLst>
        </pc:spChg>
        <pc:spChg chg="add del mod">
          <ac:chgData name="Peter Laudati" userId="fc1173ac-280e-4cfe-aafb-65006f84bb93" providerId="ADAL" clId="{093908D6-8E55-4D57-B64A-4FF4616EE816}" dt="2018-09-14T00:10:37.693" v="2524" actId="478"/>
          <ac:spMkLst>
            <pc:docMk/>
            <pc:sldMk cId="1592378072" sldId="617"/>
            <ac:spMk id="9" creationId="{F51FDEA1-3058-4B75-AEB4-644F87010554}"/>
          </ac:spMkLst>
        </pc:spChg>
        <pc:spChg chg="add mod">
          <ac:chgData name="Peter Laudati" userId="fc1173ac-280e-4cfe-aafb-65006f84bb93" providerId="ADAL" clId="{093908D6-8E55-4D57-B64A-4FF4616EE816}" dt="2018-09-14T00:20:28.669" v="2732" actId="20577"/>
          <ac:spMkLst>
            <pc:docMk/>
            <pc:sldMk cId="1592378072" sldId="617"/>
            <ac:spMk id="10" creationId="{6A25682B-EBC9-4659-8F98-11CBFAFE6BBA}"/>
          </ac:spMkLst>
        </pc:spChg>
        <pc:spChg chg="add mod">
          <ac:chgData name="Peter Laudati" userId="fc1173ac-280e-4cfe-aafb-65006f84bb93" providerId="ADAL" clId="{093908D6-8E55-4D57-B64A-4FF4616EE816}" dt="2018-09-14T00:13:59.131" v="2703" actId="207"/>
          <ac:spMkLst>
            <pc:docMk/>
            <pc:sldMk cId="1592378072" sldId="617"/>
            <ac:spMk id="11" creationId="{95F8B57B-174F-44E4-9ECC-BABF66D71E43}"/>
          </ac:spMkLst>
        </pc:spChg>
        <pc:spChg chg="add mod">
          <ac:chgData name="Peter Laudati" userId="fc1173ac-280e-4cfe-aafb-65006f84bb93" providerId="ADAL" clId="{093908D6-8E55-4D57-B64A-4FF4616EE816}" dt="2018-09-14T00:15:31.894" v="2709" actId="207"/>
          <ac:spMkLst>
            <pc:docMk/>
            <pc:sldMk cId="1592378072" sldId="617"/>
            <ac:spMk id="12" creationId="{407FAD8A-4464-4F29-AF19-32536B2CE027}"/>
          </ac:spMkLst>
        </pc:spChg>
        <pc:spChg chg="mod">
          <ac:chgData name="Peter Laudati" userId="fc1173ac-280e-4cfe-aafb-65006f84bb93" providerId="ADAL" clId="{093908D6-8E55-4D57-B64A-4FF4616EE816}" dt="2018-09-13T23:52:54.911" v="1646" actId="6549"/>
          <ac:spMkLst>
            <pc:docMk/>
            <pc:sldMk cId="1592378072" sldId="617"/>
            <ac:spMk id="24" creationId="{62D5884F-942B-4BB5-B15B-957DAE527E67}"/>
          </ac:spMkLst>
        </pc:spChg>
        <pc:spChg chg="mod">
          <ac:chgData name="Peter Laudati" userId="fc1173ac-280e-4cfe-aafb-65006f84bb93" providerId="ADAL" clId="{093908D6-8E55-4D57-B64A-4FF4616EE816}" dt="2018-09-13T23:54:50.126" v="1652" actId="14100"/>
          <ac:spMkLst>
            <pc:docMk/>
            <pc:sldMk cId="1592378072" sldId="617"/>
            <ac:spMk id="27" creationId="{81292616-68C3-4245-BB9A-9902484FABF2}"/>
          </ac:spMkLst>
        </pc:spChg>
        <pc:spChg chg="add mod">
          <ac:chgData name="Peter Laudati" userId="fc1173ac-280e-4cfe-aafb-65006f84bb93" providerId="ADAL" clId="{093908D6-8E55-4D57-B64A-4FF4616EE816}" dt="2018-09-14T00:15:43.139" v="2711" actId="1076"/>
          <ac:spMkLst>
            <pc:docMk/>
            <pc:sldMk cId="1592378072" sldId="617"/>
            <ac:spMk id="37" creationId="{9854E77E-DBDF-45FE-BA15-E486AD8F80F4}"/>
          </ac:spMkLst>
        </pc:spChg>
        <pc:spChg chg="add mod">
          <ac:chgData name="Peter Laudati" userId="fc1173ac-280e-4cfe-aafb-65006f84bb93" providerId="ADAL" clId="{093908D6-8E55-4D57-B64A-4FF4616EE816}" dt="2018-09-14T00:15:49.133" v="2713" actId="1076"/>
          <ac:spMkLst>
            <pc:docMk/>
            <pc:sldMk cId="1592378072" sldId="617"/>
            <ac:spMk id="38" creationId="{BFA10BD2-671E-4A08-99F3-112C85741D45}"/>
          </ac:spMkLst>
        </pc:spChg>
        <pc:spChg chg="add mod">
          <ac:chgData name="Peter Laudati" userId="fc1173ac-280e-4cfe-aafb-65006f84bb93" providerId="ADAL" clId="{093908D6-8E55-4D57-B64A-4FF4616EE816}" dt="2018-09-14T00:15:54.956" v="2715" actId="1076"/>
          <ac:spMkLst>
            <pc:docMk/>
            <pc:sldMk cId="1592378072" sldId="617"/>
            <ac:spMk id="39" creationId="{6C7133CD-095B-4F19-97DE-C4D71446E3D8}"/>
          </ac:spMkLst>
        </pc:spChg>
        <pc:spChg chg="mod">
          <ac:chgData name="Peter Laudati" userId="fc1173ac-280e-4cfe-aafb-65006f84bb93" providerId="ADAL" clId="{093908D6-8E55-4D57-B64A-4FF4616EE816}" dt="2018-09-14T00:07:41.357" v="2513" actId="2085"/>
          <ac:spMkLst>
            <pc:docMk/>
            <pc:sldMk cId="1592378072" sldId="617"/>
            <ac:spMk id="49" creationId="{F342910D-2261-4C7C-A49B-5C4127B4DC45}"/>
          </ac:spMkLst>
        </pc:spChg>
        <pc:spChg chg="mod">
          <ac:chgData name="Peter Laudati" userId="fc1173ac-280e-4cfe-aafb-65006f84bb93" providerId="ADAL" clId="{093908D6-8E55-4D57-B64A-4FF4616EE816}" dt="2018-09-14T00:07:41.357" v="2513" actId="2085"/>
          <ac:spMkLst>
            <pc:docMk/>
            <pc:sldMk cId="1592378072" sldId="617"/>
            <ac:spMk id="50" creationId="{1C2297E9-972D-4876-B8C0-3FB71A83B604}"/>
          </ac:spMkLst>
        </pc:spChg>
        <pc:spChg chg="mod">
          <ac:chgData name="Peter Laudati" userId="fc1173ac-280e-4cfe-aafb-65006f84bb93" providerId="ADAL" clId="{093908D6-8E55-4D57-B64A-4FF4616EE816}" dt="2018-09-13T23:44:33.261" v="1447" actId="404"/>
          <ac:spMkLst>
            <pc:docMk/>
            <pc:sldMk cId="1592378072" sldId="617"/>
            <ac:spMk id="53" creationId="{C37DBBFC-C559-401A-AC7C-42CBE5DEA4B0}"/>
          </ac:spMkLst>
        </pc:spChg>
        <pc:spChg chg="mod">
          <ac:chgData name="Peter Laudati" userId="fc1173ac-280e-4cfe-aafb-65006f84bb93" providerId="ADAL" clId="{093908D6-8E55-4D57-B64A-4FF4616EE816}" dt="2018-09-14T00:07:32.596" v="2512" actId="2085"/>
          <ac:spMkLst>
            <pc:docMk/>
            <pc:sldMk cId="1592378072" sldId="617"/>
            <ac:spMk id="55" creationId="{50C022EF-5650-4F62-BD6C-9D6B8909A6AF}"/>
          </ac:spMkLst>
        </pc:spChg>
        <pc:spChg chg="mod">
          <ac:chgData name="Peter Laudati" userId="fc1173ac-280e-4cfe-aafb-65006f84bb93" providerId="ADAL" clId="{093908D6-8E55-4D57-B64A-4FF4616EE816}" dt="2018-09-14T00:07:32.596" v="2512" actId="2085"/>
          <ac:spMkLst>
            <pc:docMk/>
            <pc:sldMk cId="1592378072" sldId="617"/>
            <ac:spMk id="56" creationId="{D6FEC082-4BCE-4C91-AEB0-174B3918CAD5}"/>
          </ac:spMkLst>
        </pc:spChg>
        <pc:spChg chg="mod">
          <ac:chgData name="Peter Laudati" userId="fc1173ac-280e-4cfe-aafb-65006f84bb93" providerId="ADAL" clId="{093908D6-8E55-4D57-B64A-4FF4616EE816}" dt="2018-09-13T23:44:46.584" v="1452" actId="404"/>
          <ac:spMkLst>
            <pc:docMk/>
            <pc:sldMk cId="1592378072" sldId="617"/>
            <ac:spMk id="59" creationId="{A2DA5CA0-F77D-4C26-8AE4-3F86B8A26246}"/>
          </ac:spMkLst>
        </pc:spChg>
        <pc:spChg chg="mod">
          <ac:chgData name="Peter Laudati" userId="fc1173ac-280e-4cfe-aafb-65006f84bb93" providerId="ADAL" clId="{093908D6-8E55-4D57-B64A-4FF4616EE816}" dt="2018-09-13T23:58:45.078" v="1863" actId="14100"/>
          <ac:spMkLst>
            <pc:docMk/>
            <pc:sldMk cId="1592378072" sldId="617"/>
            <ac:spMk id="84" creationId="{F9DEA8BD-87AD-4E9D-8FC8-872C3F4F4059}"/>
          </ac:spMkLst>
        </pc:spChg>
        <pc:spChg chg="mod">
          <ac:chgData name="Peter Laudati" userId="fc1173ac-280e-4cfe-aafb-65006f84bb93" providerId="ADAL" clId="{093908D6-8E55-4D57-B64A-4FF4616EE816}" dt="2018-09-13T23:58:51.560" v="1865" actId="1076"/>
          <ac:spMkLst>
            <pc:docMk/>
            <pc:sldMk cId="1592378072" sldId="617"/>
            <ac:spMk id="85" creationId="{4D2D6A65-FECB-4946-B657-79BB0E3F468B}"/>
          </ac:spMkLst>
        </pc:spChg>
        <pc:spChg chg="mod">
          <ac:chgData name="Peter Laudati" userId="fc1173ac-280e-4cfe-aafb-65006f84bb93" providerId="ADAL" clId="{093908D6-8E55-4D57-B64A-4FF4616EE816}" dt="2018-09-13T23:58:54.928" v="1866" actId="1076"/>
          <ac:spMkLst>
            <pc:docMk/>
            <pc:sldMk cId="1592378072" sldId="617"/>
            <ac:spMk id="86" creationId="{BF32DCD1-F8AA-4E96-9F3F-C7DD7F993B8D}"/>
          </ac:spMkLst>
        </pc:spChg>
        <pc:grpChg chg="mod">
          <ac:chgData name="Peter Laudati" userId="fc1173ac-280e-4cfe-aafb-65006f84bb93" providerId="ADAL" clId="{093908D6-8E55-4D57-B64A-4FF4616EE816}" dt="2018-09-13T23:49:59.736" v="1641" actId="207"/>
          <ac:grpSpMkLst>
            <pc:docMk/>
            <pc:sldMk cId="1592378072" sldId="617"/>
            <ac:grpSpMk id="48" creationId="{2801B72E-A66A-4A19-A89D-89B2A790C7B4}"/>
          </ac:grpSpMkLst>
        </pc:grpChg>
        <pc:grpChg chg="mod">
          <ac:chgData name="Peter Laudati" userId="fc1173ac-280e-4cfe-aafb-65006f84bb93" providerId="ADAL" clId="{093908D6-8E55-4D57-B64A-4FF4616EE816}" dt="2018-09-13T23:49:59.736" v="1641" actId="207"/>
          <ac:grpSpMkLst>
            <pc:docMk/>
            <pc:sldMk cId="1592378072" sldId="617"/>
            <ac:grpSpMk id="51" creationId="{DD70FDE2-3106-4F24-A425-E2A90CBF97B0}"/>
          </ac:grpSpMkLst>
        </pc:grpChg>
        <pc:grpChg chg="mod">
          <ac:chgData name="Peter Laudati" userId="fc1173ac-280e-4cfe-aafb-65006f84bb93" providerId="ADAL" clId="{093908D6-8E55-4D57-B64A-4FF4616EE816}" dt="2018-09-13T23:49:59.736" v="1641" actId="207"/>
          <ac:grpSpMkLst>
            <pc:docMk/>
            <pc:sldMk cId="1592378072" sldId="617"/>
            <ac:grpSpMk id="54" creationId="{5179DCFD-1F9A-469E-8724-2FE752FD81FC}"/>
          </ac:grpSpMkLst>
        </pc:grpChg>
        <pc:grpChg chg="mod">
          <ac:chgData name="Peter Laudati" userId="fc1173ac-280e-4cfe-aafb-65006f84bb93" providerId="ADAL" clId="{093908D6-8E55-4D57-B64A-4FF4616EE816}" dt="2018-09-13T23:49:59.736" v="1641" actId="207"/>
          <ac:grpSpMkLst>
            <pc:docMk/>
            <pc:sldMk cId="1592378072" sldId="617"/>
            <ac:grpSpMk id="57" creationId="{D67D7138-B779-4C88-B0B9-9515B8832133}"/>
          </ac:grpSpMkLst>
        </pc:grpChg>
        <pc:picChg chg="add mod">
          <ac:chgData name="Peter Laudati" userId="fc1173ac-280e-4cfe-aafb-65006f84bb93" providerId="ADAL" clId="{093908D6-8E55-4D57-B64A-4FF4616EE816}" dt="2018-09-14T00:02:00.125" v="1873" actId="14100"/>
          <ac:picMkLst>
            <pc:docMk/>
            <pc:sldMk cId="1592378072" sldId="617"/>
            <ac:picMk id="8" creationId="{22BB9592-4C4F-4B63-B9C2-FF95E2C93872}"/>
          </ac:picMkLst>
        </pc:picChg>
        <pc:picChg chg="add mod">
          <ac:chgData name="Peter Laudati" userId="fc1173ac-280e-4cfe-aafb-65006f84bb93" providerId="ADAL" clId="{093908D6-8E55-4D57-B64A-4FF4616EE816}" dt="2018-09-14T00:02:19.616" v="1877" actId="1076"/>
          <ac:picMkLst>
            <pc:docMk/>
            <pc:sldMk cId="1592378072" sldId="617"/>
            <ac:picMk id="30" creationId="{088F269A-4969-4986-9AD2-74C719F4AD7D}"/>
          </ac:picMkLst>
        </pc:picChg>
        <pc:picChg chg="add mod">
          <ac:chgData name="Peter Laudati" userId="fc1173ac-280e-4cfe-aafb-65006f84bb93" providerId="ADAL" clId="{093908D6-8E55-4D57-B64A-4FF4616EE816}" dt="2018-09-14T00:02:24.360" v="1879" actId="1076"/>
          <ac:picMkLst>
            <pc:docMk/>
            <pc:sldMk cId="1592378072" sldId="617"/>
            <ac:picMk id="32" creationId="{7D56CE83-F3B0-4C08-A670-0CA45D4087E9}"/>
          </ac:picMkLst>
        </pc:picChg>
        <pc:picChg chg="add mod">
          <ac:chgData name="Peter Laudati" userId="fc1173ac-280e-4cfe-aafb-65006f84bb93" providerId="ADAL" clId="{093908D6-8E55-4D57-B64A-4FF4616EE816}" dt="2018-09-14T00:02:29.689" v="1881" actId="1076"/>
          <ac:picMkLst>
            <pc:docMk/>
            <pc:sldMk cId="1592378072" sldId="617"/>
            <ac:picMk id="33" creationId="{6EBF012A-E97C-49DA-9778-7539C0FC9724}"/>
          </ac:picMkLst>
        </pc:picChg>
        <pc:picChg chg="del">
          <ac:chgData name="Peter Laudati" userId="fc1173ac-280e-4cfe-aafb-65006f84bb93" providerId="ADAL" clId="{093908D6-8E55-4D57-B64A-4FF4616EE816}" dt="2018-09-14T00:02:16.003" v="1876" actId="478"/>
          <ac:picMkLst>
            <pc:docMk/>
            <pc:sldMk cId="1592378072" sldId="617"/>
            <ac:picMk id="88" creationId="{E3978206-9BAE-4146-9474-93E294E3C069}"/>
          </ac:picMkLst>
        </pc:picChg>
      </pc:sldChg>
      <pc:sldChg chg="addSp modSp">
        <pc:chgData name="Peter Laudati" userId="fc1173ac-280e-4cfe-aafb-65006f84bb93" providerId="ADAL" clId="{093908D6-8E55-4D57-B64A-4FF4616EE816}" dt="2018-09-14T00:52:39.536" v="2918" actId="207"/>
        <pc:sldMkLst>
          <pc:docMk/>
          <pc:sldMk cId="1014908570" sldId="618"/>
        </pc:sldMkLst>
        <pc:spChg chg="mod">
          <ac:chgData name="Peter Laudati" userId="fc1173ac-280e-4cfe-aafb-65006f84bb93" providerId="ADAL" clId="{093908D6-8E55-4D57-B64A-4FF4616EE816}" dt="2018-09-14T00:20:39.887" v="2742" actId="20577"/>
          <ac:spMkLst>
            <pc:docMk/>
            <pc:sldMk cId="1014908570" sldId="618"/>
            <ac:spMk id="10" creationId="{6A25682B-EBC9-4659-8F98-11CBFAFE6BBA}"/>
          </ac:spMkLst>
        </pc:spChg>
        <pc:spChg chg="mod">
          <ac:chgData name="Peter Laudati" userId="fc1173ac-280e-4cfe-aafb-65006f84bb93" providerId="ADAL" clId="{093908D6-8E55-4D57-B64A-4FF4616EE816}" dt="2018-09-14T00:52:39.536" v="2918" actId="207"/>
          <ac:spMkLst>
            <pc:docMk/>
            <pc:sldMk cId="1014908570" sldId="618"/>
            <ac:spMk id="31" creationId="{00000000-0000-0000-0000-000000000000}"/>
          </ac:spMkLst>
        </pc:spChg>
        <pc:spChg chg="add mod">
          <ac:chgData name="Peter Laudati" userId="fc1173ac-280e-4cfe-aafb-65006f84bb93" providerId="ADAL" clId="{093908D6-8E55-4D57-B64A-4FF4616EE816}" dt="2018-09-14T00:18:10.950" v="2720" actId="1076"/>
          <ac:spMkLst>
            <pc:docMk/>
            <pc:sldMk cId="1014908570" sldId="618"/>
            <ac:spMk id="36" creationId="{6B85AB0A-2895-4CE3-8228-431D4AB7193A}"/>
          </ac:spMkLst>
        </pc:spChg>
        <pc:spChg chg="add mod">
          <ac:chgData name="Peter Laudati" userId="fc1173ac-280e-4cfe-aafb-65006f84bb93" providerId="ADAL" clId="{093908D6-8E55-4D57-B64A-4FF4616EE816}" dt="2018-09-14T00:18:10.950" v="2720" actId="1076"/>
          <ac:spMkLst>
            <pc:docMk/>
            <pc:sldMk cId="1014908570" sldId="618"/>
            <ac:spMk id="40" creationId="{39FC5465-92F1-4B80-A06E-FE2F77F82631}"/>
          </ac:spMkLst>
        </pc:spChg>
        <pc:spChg chg="add mod">
          <ac:chgData name="Peter Laudati" userId="fc1173ac-280e-4cfe-aafb-65006f84bb93" providerId="ADAL" clId="{093908D6-8E55-4D57-B64A-4FF4616EE816}" dt="2018-09-14T00:18:10.950" v="2720" actId="1076"/>
          <ac:spMkLst>
            <pc:docMk/>
            <pc:sldMk cId="1014908570" sldId="618"/>
            <ac:spMk id="41" creationId="{42806A8B-71E9-414A-B1B3-0170B4E76C88}"/>
          </ac:spMkLst>
        </pc:spChg>
      </pc:sldChg>
      <pc:sldChg chg="addSp modSp">
        <pc:chgData name="Peter Laudati" userId="fc1173ac-280e-4cfe-aafb-65006f84bb93" providerId="ADAL" clId="{093908D6-8E55-4D57-B64A-4FF4616EE816}" dt="2018-09-14T00:54:27.755" v="2928" actId="207"/>
        <pc:sldMkLst>
          <pc:docMk/>
          <pc:sldMk cId="403335149" sldId="619"/>
        </pc:sldMkLst>
        <pc:spChg chg="mod">
          <ac:chgData name="Peter Laudati" userId="fc1173ac-280e-4cfe-aafb-65006f84bb93" providerId="ADAL" clId="{093908D6-8E55-4D57-B64A-4FF4616EE816}" dt="2018-09-14T00:20:49.579" v="2750" actId="20577"/>
          <ac:spMkLst>
            <pc:docMk/>
            <pc:sldMk cId="403335149" sldId="619"/>
            <ac:spMk id="10" creationId="{6A25682B-EBC9-4659-8F98-11CBFAFE6BBA}"/>
          </ac:spMkLst>
        </pc:spChg>
        <pc:spChg chg="mod">
          <ac:chgData name="Peter Laudati" userId="fc1173ac-280e-4cfe-aafb-65006f84bb93" providerId="ADAL" clId="{093908D6-8E55-4D57-B64A-4FF4616EE816}" dt="2018-09-14T00:54:27.755" v="2928" actId="207"/>
          <ac:spMkLst>
            <pc:docMk/>
            <pc:sldMk cId="403335149" sldId="619"/>
            <ac:spMk id="31" creationId="{00000000-0000-0000-0000-000000000000}"/>
          </ac:spMkLst>
        </pc:spChg>
        <pc:spChg chg="add mod">
          <ac:chgData name="Peter Laudati" userId="fc1173ac-280e-4cfe-aafb-65006f84bb93" providerId="ADAL" clId="{093908D6-8E55-4D57-B64A-4FF4616EE816}" dt="2018-09-14T00:20:14.720" v="2722" actId="1076"/>
          <ac:spMkLst>
            <pc:docMk/>
            <pc:sldMk cId="403335149" sldId="619"/>
            <ac:spMk id="42" creationId="{52659E53-C4B2-45A6-AA4F-A28DCC6A8105}"/>
          </ac:spMkLst>
        </pc:spChg>
        <pc:spChg chg="add mod">
          <ac:chgData name="Peter Laudati" userId="fc1173ac-280e-4cfe-aafb-65006f84bb93" providerId="ADAL" clId="{093908D6-8E55-4D57-B64A-4FF4616EE816}" dt="2018-09-14T00:20:14.720" v="2722" actId="1076"/>
          <ac:spMkLst>
            <pc:docMk/>
            <pc:sldMk cId="403335149" sldId="619"/>
            <ac:spMk id="43" creationId="{99A199BB-B971-4750-A0E7-8D8705E31655}"/>
          </ac:spMkLst>
        </pc:spChg>
        <pc:spChg chg="add mod">
          <ac:chgData name="Peter Laudati" userId="fc1173ac-280e-4cfe-aafb-65006f84bb93" providerId="ADAL" clId="{093908D6-8E55-4D57-B64A-4FF4616EE816}" dt="2018-09-14T00:20:14.720" v="2722" actId="1076"/>
          <ac:spMkLst>
            <pc:docMk/>
            <pc:sldMk cId="403335149" sldId="619"/>
            <ac:spMk id="44" creationId="{2C6D220D-797C-4560-A0FC-7DB9A18D262B}"/>
          </ac:spMkLst>
        </pc:spChg>
        <pc:spChg chg="add mod">
          <ac:chgData name="Peter Laudati" userId="fc1173ac-280e-4cfe-aafb-65006f84bb93" providerId="ADAL" clId="{093908D6-8E55-4D57-B64A-4FF4616EE816}" dt="2018-09-14T00:20:14.720" v="2722" actId="1076"/>
          <ac:spMkLst>
            <pc:docMk/>
            <pc:sldMk cId="403335149" sldId="619"/>
            <ac:spMk id="45" creationId="{D053F602-7F7B-471E-A43C-BBD4FCABE9C3}"/>
          </ac:spMkLst>
        </pc:spChg>
        <pc:spChg chg="add mod">
          <ac:chgData name="Peter Laudati" userId="fc1173ac-280e-4cfe-aafb-65006f84bb93" providerId="ADAL" clId="{093908D6-8E55-4D57-B64A-4FF4616EE816}" dt="2018-09-14T00:20:14.720" v="2722" actId="1076"/>
          <ac:spMkLst>
            <pc:docMk/>
            <pc:sldMk cId="403335149" sldId="619"/>
            <ac:spMk id="46" creationId="{A025A8F4-FFC7-4031-A293-8E365D295398}"/>
          </ac:spMkLst>
        </pc:spChg>
      </pc:sldChg>
      <pc:sldChg chg="addSp delSp modSp">
        <pc:chgData name="Peter Laudati" userId="fc1173ac-280e-4cfe-aafb-65006f84bb93" providerId="ADAL" clId="{093908D6-8E55-4D57-B64A-4FF4616EE816}" dt="2018-09-14T01:29:13.533" v="3111" actId="14100"/>
        <pc:sldMkLst>
          <pc:docMk/>
          <pc:sldMk cId="745594646" sldId="621"/>
        </pc:sldMkLst>
        <pc:spChg chg="mod">
          <ac:chgData name="Peter Laudati" userId="fc1173ac-280e-4cfe-aafb-65006f84bb93" providerId="ADAL" clId="{093908D6-8E55-4D57-B64A-4FF4616EE816}" dt="2018-09-14T01:20:01.480" v="2976" actId="1076"/>
          <ac:spMkLst>
            <pc:docMk/>
            <pc:sldMk cId="745594646" sldId="621"/>
            <ac:spMk id="2" creationId="{3D4D45CE-586D-4E31-A843-24C6F625225F}"/>
          </ac:spMkLst>
        </pc:spChg>
        <pc:spChg chg="mod">
          <ac:chgData name="Peter Laudati" userId="fc1173ac-280e-4cfe-aafb-65006f84bb93" providerId="ADAL" clId="{093908D6-8E55-4D57-B64A-4FF4616EE816}" dt="2018-09-14T01:20:01.480" v="2976" actId="1076"/>
          <ac:spMkLst>
            <pc:docMk/>
            <pc:sldMk cId="745594646" sldId="621"/>
            <ac:spMk id="5" creationId="{87529400-BB2F-44C2-A4F9-5ED218C50690}"/>
          </ac:spMkLst>
        </pc:spChg>
        <pc:spChg chg="mod">
          <ac:chgData name="Peter Laudati" userId="fc1173ac-280e-4cfe-aafb-65006f84bb93" providerId="ADAL" clId="{093908D6-8E55-4D57-B64A-4FF4616EE816}" dt="2018-09-14T01:20:01.480" v="2976" actId="1076"/>
          <ac:spMkLst>
            <pc:docMk/>
            <pc:sldMk cId="745594646" sldId="621"/>
            <ac:spMk id="11" creationId="{95F8B57B-174F-44E4-9ECC-BABF66D71E43}"/>
          </ac:spMkLst>
        </pc:spChg>
        <pc:spChg chg="del">
          <ac:chgData name="Peter Laudati" userId="fc1173ac-280e-4cfe-aafb-65006f84bb93" providerId="ADAL" clId="{093908D6-8E55-4D57-B64A-4FF4616EE816}" dt="2018-09-14T01:19:21.836" v="2970" actId="478"/>
          <ac:spMkLst>
            <pc:docMk/>
            <pc:sldMk cId="745594646" sldId="621"/>
            <ac:spMk id="12" creationId="{407FAD8A-4464-4F29-AF19-32536B2CE027}"/>
          </ac:spMkLst>
        </pc:spChg>
        <pc:spChg chg="mod">
          <ac:chgData name="Peter Laudati" userId="fc1173ac-280e-4cfe-aafb-65006f84bb93" providerId="ADAL" clId="{093908D6-8E55-4D57-B64A-4FF4616EE816}" dt="2018-09-14T01:19:37.900" v="2973" actId="14100"/>
          <ac:spMkLst>
            <pc:docMk/>
            <pc:sldMk cId="745594646" sldId="621"/>
            <ac:spMk id="27" creationId="{81292616-68C3-4245-BB9A-9902484FABF2}"/>
          </ac:spMkLst>
        </pc:spChg>
        <pc:spChg chg="mod">
          <ac:chgData name="Peter Laudati" userId="fc1173ac-280e-4cfe-aafb-65006f84bb93" providerId="ADAL" clId="{093908D6-8E55-4D57-B64A-4FF4616EE816}" dt="2018-09-14T01:23:58.969" v="3028" actId="20577"/>
          <ac:spMkLst>
            <pc:docMk/>
            <pc:sldMk cId="745594646" sldId="621"/>
            <ac:spMk id="31" creationId="{00000000-0000-0000-0000-000000000000}"/>
          </ac:spMkLst>
        </pc:spChg>
        <pc:spChg chg="mod">
          <ac:chgData name="Peter Laudati" userId="fc1173ac-280e-4cfe-aafb-65006f84bb93" providerId="ADAL" clId="{093908D6-8E55-4D57-B64A-4FF4616EE816}" dt="2018-09-14T01:29:10.428" v="3110" actId="14100"/>
          <ac:spMkLst>
            <pc:docMk/>
            <pc:sldMk cId="745594646" sldId="621"/>
            <ac:spMk id="36" creationId="{6B85AB0A-2895-4CE3-8228-431D4AB7193A}"/>
          </ac:spMkLst>
        </pc:spChg>
        <pc:spChg chg="del">
          <ac:chgData name="Peter Laudati" userId="fc1173ac-280e-4cfe-aafb-65006f84bb93" providerId="ADAL" clId="{093908D6-8E55-4D57-B64A-4FF4616EE816}" dt="2018-09-14T01:19:21.836" v="2970" actId="478"/>
          <ac:spMkLst>
            <pc:docMk/>
            <pc:sldMk cId="745594646" sldId="621"/>
            <ac:spMk id="37" creationId="{9854E77E-DBDF-45FE-BA15-E486AD8F80F4}"/>
          </ac:spMkLst>
        </pc:spChg>
        <pc:spChg chg="del">
          <ac:chgData name="Peter Laudati" userId="fc1173ac-280e-4cfe-aafb-65006f84bb93" providerId="ADAL" clId="{093908D6-8E55-4D57-B64A-4FF4616EE816}" dt="2018-09-14T01:19:21.836" v="2970" actId="478"/>
          <ac:spMkLst>
            <pc:docMk/>
            <pc:sldMk cId="745594646" sldId="621"/>
            <ac:spMk id="38" creationId="{BFA10BD2-671E-4A08-99F3-112C85741D45}"/>
          </ac:spMkLst>
        </pc:spChg>
        <pc:spChg chg="del">
          <ac:chgData name="Peter Laudati" userId="fc1173ac-280e-4cfe-aafb-65006f84bb93" providerId="ADAL" clId="{093908D6-8E55-4D57-B64A-4FF4616EE816}" dt="2018-09-14T01:19:21.836" v="2970" actId="478"/>
          <ac:spMkLst>
            <pc:docMk/>
            <pc:sldMk cId="745594646" sldId="621"/>
            <ac:spMk id="39" creationId="{6C7133CD-095B-4F19-97DE-C4D71446E3D8}"/>
          </ac:spMkLst>
        </pc:spChg>
        <pc:spChg chg="del">
          <ac:chgData name="Peter Laudati" userId="fc1173ac-280e-4cfe-aafb-65006f84bb93" providerId="ADAL" clId="{093908D6-8E55-4D57-B64A-4FF4616EE816}" dt="2018-09-14T01:18:51.793" v="2968" actId="478"/>
          <ac:spMkLst>
            <pc:docMk/>
            <pc:sldMk cId="745594646" sldId="621"/>
            <ac:spMk id="40" creationId="{39FC5465-92F1-4B80-A06E-FE2F77F82631}"/>
          </ac:spMkLst>
        </pc:spChg>
        <pc:spChg chg="del">
          <ac:chgData name="Peter Laudati" userId="fc1173ac-280e-4cfe-aafb-65006f84bb93" providerId="ADAL" clId="{093908D6-8E55-4D57-B64A-4FF4616EE816}" dt="2018-09-14T01:18:53.734" v="2969" actId="478"/>
          <ac:spMkLst>
            <pc:docMk/>
            <pc:sldMk cId="745594646" sldId="621"/>
            <ac:spMk id="41" creationId="{42806A8B-71E9-414A-B1B3-0170B4E76C88}"/>
          </ac:spMkLst>
        </pc:spChg>
        <pc:spChg chg="del">
          <ac:chgData name="Peter Laudati" userId="fc1173ac-280e-4cfe-aafb-65006f84bb93" providerId="ADAL" clId="{093908D6-8E55-4D57-B64A-4FF4616EE816}" dt="2018-09-14T01:19:21.836" v="2970" actId="478"/>
          <ac:spMkLst>
            <pc:docMk/>
            <pc:sldMk cId="745594646" sldId="621"/>
            <ac:spMk id="42" creationId="{52659E53-C4B2-45A6-AA4F-A28DCC6A8105}"/>
          </ac:spMkLst>
        </pc:spChg>
        <pc:spChg chg="del">
          <ac:chgData name="Peter Laudati" userId="fc1173ac-280e-4cfe-aafb-65006f84bb93" providerId="ADAL" clId="{093908D6-8E55-4D57-B64A-4FF4616EE816}" dt="2018-09-14T01:19:21.836" v="2970" actId="478"/>
          <ac:spMkLst>
            <pc:docMk/>
            <pc:sldMk cId="745594646" sldId="621"/>
            <ac:spMk id="43" creationId="{99A199BB-B971-4750-A0E7-8D8705E31655}"/>
          </ac:spMkLst>
        </pc:spChg>
        <pc:spChg chg="del">
          <ac:chgData name="Peter Laudati" userId="fc1173ac-280e-4cfe-aafb-65006f84bb93" providerId="ADAL" clId="{093908D6-8E55-4D57-B64A-4FF4616EE816}" dt="2018-09-14T01:19:21.836" v="2970" actId="478"/>
          <ac:spMkLst>
            <pc:docMk/>
            <pc:sldMk cId="745594646" sldId="621"/>
            <ac:spMk id="44" creationId="{2C6D220D-797C-4560-A0FC-7DB9A18D262B}"/>
          </ac:spMkLst>
        </pc:spChg>
        <pc:spChg chg="del">
          <ac:chgData name="Peter Laudati" userId="fc1173ac-280e-4cfe-aafb-65006f84bb93" providerId="ADAL" clId="{093908D6-8E55-4D57-B64A-4FF4616EE816}" dt="2018-09-14T01:19:21.836" v="2970" actId="478"/>
          <ac:spMkLst>
            <pc:docMk/>
            <pc:sldMk cId="745594646" sldId="621"/>
            <ac:spMk id="45" creationId="{D053F602-7F7B-471E-A43C-BBD4FCABE9C3}"/>
          </ac:spMkLst>
        </pc:spChg>
        <pc:spChg chg="del">
          <ac:chgData name="Peter Laudati" userId="fc1173ac-280e-4cfe-aafb-65006f84bb93" providerId="ADAL" clId="{093908D6-8E55-4D57-B64A-4FF4616EE816}" dt="2018-09-14T01:19:21.836" v="2970" actId="478"/>
          <ac:spMkLst>
            <pc:docMk/>
            <pc:sldMk cId="745594646" sldId="621"/>
            <ac:spMk id="46" creationId="{A025A8F4-FFC7-4031-A293-8E365D295398}"/>
          </ac:spMkLst>
        </pc:spChg>
        <pc:spChg chg="add mod">
          <ac:chgData name="Peter Laudati" userId="fc1173ac-280e-4cfe-aafb-65006f84bb93" providerId="ADAL" clId="{093908D6-8E55-4D57-B64A-4FF4616EE816}" dt="2018-09-14T01:19:34.788" v="2972" actId="1076"/>
          <ac:spMkLst>
            <pc:docMk/>
            <pc:sldMk cId="745594646" sldId="621"/>
            <ac:spMk id="47" creationId="{585C4846-C509-418B-8DD9-8DF10C683A2C}"/>
          </ac:spMkLst>
        </pc:spChg>
        <pc:spChg chg="add mod">
          <ac:chgData name="Peter Laudati" userId="fc1173ac-280e-4cfe-aafb-65006f84bb93" providerId="ADAL" clId="{093908D6-8E55-4D57-B64A-4FF4616EE816}" dt="2018-09-14T01:19:34.788" v="2972" actId="1076"/>
          <ac:spMkLst>
            <pc:docMk/>
            <pc:sldMk cId="745594646" sldId="621"/>
            <ac:spMk id="60" creationId="{52D3EE37-389D-4322-8D75-937768C8A14B}"/>
          </ac:spMkLst>
        </pc:spChg>
        <pc:spChg chg="add mod">
          <ac:chgData name="Peter Laudati" userId="fc1173ac-280e-4cfe-aafb-65006f84bb93" providerId="ADAL" clId="{093908D6-8E55-4D57-B64A-4FF4616EE816}" dt="2018-09-14T01:19:34.788" v="2972" actId="1076"/>
          <ac:spMkLst>
            <pc:docMk/>
            <pc:sldMk cId="745594646" sldId="621"/>
            <ac:spMk id="61" creationId="{85DA711B-E67D-4FB6-A084-18A25120764D}"/>
          </ac:spMkLst>
        </pc:spChg>
        <pc:spChg chg="add mod">
          <ac:chgData name="Peter Laudati" userId="fc1173ac-280e-4cfe-aafb-65006f84bb93" providerId="ADAL" clId="{093908D6-8E55-4D57-B64A-4FF4616EE816}" dt="2018-09-14T01:19:34.788" v="2972" actId="1076"/>
          <ac:spMkLst>
            <pc:docMk/>
            <pc:sldMk cId="745594646" sldId="621"/>
            <ac:spMk id="62" creationId="{54648EF8-560E-49BB-983C-564A3DCC779A}"/>
          </ac:spMkLst>
        </pc:spChg>
        <pc:spChg chg="add mod">
          <ac:chgData name="Peter Laudati" userId="fc1173ac-280e-4cfe-aafb-65006f84bb93" providerId="ADAL" clId="{093908D6-8E55-4D57-B64A-4FF4616EE816}" dt="2018-09-14T01:19:34.788" v="2972" actId="1076"/>
          <ac:spMkLst>
            <pc:docMk/>
            <pc:sldMk cId="745594646" sldId="621"/>
            <ac:spMk id="63" creationId="{24579C2F-BFE5-49D5-85A6-65673B715376}"/>
          </ac:spMkLst>
        </pc:spChg>
        <pc:spChg chg="add mod">
          <ac:chgData name="Peter Laudati" userId="fc1173ac-280e-4cfe-aafb-65006f84bb93" providerId="ADAL" clId="{093908D6-8E55-4D57-B64A-4FF4616EE816}" dt="2018-09-14T01:19:34.788" v="2972" actId="1076"/>
          <ac:spMkLst>
            <pc:docMk/>
            <pc:sldMk cId="745594646" sldId="621"/>
            <ac:spMk id="64" creationId="{466DB65B-F82B-495C-807A-35E475B8F151}"/>
          </ac:spMkLst>
        </pc:spChg>
        <pc:spChg chg="add mod">
          <ac:chgData name="Peter Laudati" userId="fc1173ac-280e-4cfe-aafb-65006f84bb93" providerId="ADAL" clId="{093908D6-8E55-4D57-B64A-4FF4616EE816}" dt="2018-09-14T01:29:13.533" v="3111" actId="14100"/>
          <ac:spMkLst>
            <pc:docMk/>
            <pc:sldMk cId="745594646" sldId="621"/>
            <ac:spMk id="65" creationId="{B2C64907-916D-4CDD-9C7C-474149219CAB}"/>
          </ac:spMkLst>
        </pc:spChg>
        <pc:spChg chg="mod">
          <ac:chgData name="Peter Laudati" userId="fc1173ac-280e-4cfe-aafb-65006f84bb93" providerId="ADAL" clId="{093908D6-8E55-4D57-B64A-4FF4616EE816}" dt="2018-09-14T01:20:01.480" v="2976" actId="1076"/>
          <ac:spMkLst>
            <pc:docMk/>
            <pc:sldMk cId="745594646" sldId="621"/>
            <ac:spMk id="84" creationId="{F9DEA8BD-87AD-4E9D-8FC8-872C3F4F4059}"/>
          </ac:spMkLst>
        </pc:spChg>
        <pc:spChg chg="mod">
          <ac:chgData name="Peter Laudati" userId="fc1173ac-280e-4cfe-aafb-65006f84bb93" providerId="ADAL" clId="{093908D6-8E55-4D57-B64A-4FF4616EE816}" dt="2018-09-14T01:20:01.480" v="2976" actId="1076"/>
          <ac:spMkLst>
            <pc:docMk/>
            <pc:sldMk cId="745594646" sldId="621"/>
            <ac:spMk id="85" creationId="{4D2D6A65-FECB-4946-B657-79BB0E3F468B}"/>
          </ac:spMkLst>
        </pc:spChg>
        <pc:spChg chg="mod">
          <ac:chgData name="Peter Laudati" userId="fc1173ac-280e-4cfe-aafb-65006f84bb93" providerId="ADAL" clId="{093908D6-8E55-4D57-B64A-4FF4616EE816}" dt="2018-09-14T01:20:01.480" v="2976" actId="1076"/>
          <ac:spMkLst>
            <pc:docMk/>
            <pc:sldMk cId="745594646" sldId="621"/>
            <ac:spMk id="86" creationId="{BF32DCD1-F8AA-4E96-9F3F-C7DD7F993B8D}"/>
          </ac:spMkLst>
        </pc:spChg>
        <pc:picChg chg="del">
          <ac:chgData name="Peter Laudati" userId="fc1173ac-280e-4cfe-aafb-65006f84bb93" providerId="ADAL" clId="{093908D6-8E55-4D57-B64A-4FF4616EE816}" dt="2018-09-14T01:19:21.836" v="2970" actId="478"/>
          <ac:picMkLst>
            <pc:docMk/>
            <pc:sldMk cId="745594646" sldId="621"/>
            <ac:picMk id="7" creationId="{2BE4698E-05E0-427B-AE16-C412F79E6B0E}"/>
          </ac:picMkLst>
        </pc:picChg>
        <pc:picChg chg="del">
          <ac:chgData name="Peter Laudati" userId="fc1173ac-280e-4cfe-aafb-65006f84bb93" providerId="ADAL" clId="{093908D6-8E55-4D57-B64A-4FF4616EE816}" dt="2018-09-14T01:19:21.836" v="2970" actId="478"/>
          <ac:picMkLst>
            <pc:docMk/>
            <pc:sldMk cId="745594646" sldId="621"/>
            <ac:picMk id="8" creationId="{22BB9592-4C4F-4B63-B9C2-FF95E2C93872}"/>
          </ac:picMkLst>
        </pc:picChg>
        <pc:picChg chg="del">
          <ac:chgData name="Peter Laudati" userId="fc1173ac-280e-4cfe-aafb-65006f84bb93" providerId="ADAL" clId="{093908D6-8E55-4D57-B64A-4FF4616EE816}" dt="2018-09-14T01:19:21.836" v="2970" actId="478"/>
          <ac:picMkLst>
            <pc:docMk/>
            <pc:sldMk cId="745594646" sldId="621"/>
            <ac:picMk id="30" creationId="{088F269A-4969-4986-9AD2-74C719F4AD7D}"/>
          </ac:picMkLst>
        </pc:picChg>
        <pc:picChg chg="del">
          <ac:chgData name="Peter Laudati" userId="fc1173ac-280e-4cfe-aafb-65006f84bb93" providerId="ADAL" clId="{093908D6-8E55-4D57-B64A-4FF4616EE816}" dt="2018-09-14T01:19:21.836" v="2970" actId="478"/>
          <ac:picMkLst>
            <pc:docMk/>
            <pc:sldMk cId="745594646" sldId="621"/>
            <ac:picMk id="32" creationId="{7D56CE83-F3B0-4C08-A670-0CA45D4087E9}"/>
          </ac:picMkLst>
        </pc:picChg>
        <pc:picChg chg="del">
          <ac:chgData name="Peter Laudati" userId="fc1173ac-280e-4cfe-aafb-65006f84bb93" providerId="ADAL" clId="{093908D6-8E55-4D57-B64A-4FF4616EE816}" dt="2018-09-14T01:19:21.836" v="2970" actId="478"/>
          <ac:picMkLst>
            <pc:docMk/>
            <pc:sldMk cId="745594646" sldId="621"/>
            <ac:picMk id="33" creationId="{6EBF012A-E97C-49DA-9778-7539C0FC9724}"/>
          </ac:picMkLst>
        </pc:picChg>
        <pc:picChg chg="del">
          <ac:chgData name="Peter Laudati" userId="fc1173ac-280e-4cfe-aafb-65006f84bb93" providerId="ADAL" clId="{093908D6-8E55-4D57-B64A-4FF4616EE816}" dt="2018-09-14T01:19:21.836" v="2970" actId="478"/>
          <ac:picMkLst>
            <pc:docMk/>
            <pc:sldMk cId="745594646" sldId="621"/>
            <ac:picMk id="89" creationId="{34A7C09D-DDDD-4E63-A95F-643A5702D97F}"/>
          </ac:picMkLst>
        </pc:picChg>
        <pc:picChg chg="del">
          <ac:chgData name="Peter Laudati" userId="fc1173ac-280e-4cfe-aafb-65006f84bb93" providerId="ADAL" clId="{093908D6-8E55-4D57-B64A-4FF4616EE816}" dt="2018-09-14T01:19:21.836" v="2970" actId="478"/>
          <ac:picMkLst>
            <pc:docMk/>
            <pc:sldMk cId="745594646" sldId="621"/>
            <ac:picMk id="90" creationId="{F637658D-B902-420B-9C5C-71DCCFD0C02D}"/>
          </ac:picMkLst>
        </pc:picChg>
      </pc:sldChg>
      <pc:sldChg chg="addSp modSp">
        <pc:chgData name="Peter Laudati" userId="fc1173ac-280e-4cfe-aafb-65006f84bb93" providerId="ADAL" clId="{093908D6-8E55-4D57-B64A-4FF4616EE816}" dt="2018-09-14T01:29:44.537" v="3116" actId="14100"/>
        <pc:sldMkLst>
          <pc:docMk/>
          <pc:sldMk cId="4035560691" sldId="622"/>
        </pc:sldMkLst>
        <pc:spChg chg="add mod">
          <ac:chgData name="Peter Laudati" userId="fc1173ac-280e-4cfe-aafb-65006f84bb93" providerId="ADAL" clId="{093908D6-8E55-4D57-B64A-4FF4616EE816}" dt="2018-09-14T01:29:44.537" v="3116" actId="14100"/>
          <ac:spMkLst>
            <pc:docMk/>
            <pc:sldMk cId="4035560691" sldId="622"/>
            <ac:spMk id="4" creationId="{F9DE1E2E-4C2A-4847-8590-14374E74CA6A}"/>
          </ac:spMkLst>
        </pc:spChg>
        <pc:spChg chg="mod">
          <ac:chgData name="Peter Laudati" userId="fc1173ac-280e-4cfe-aafb-65006f84bb93" providerId="ADAL" clId="{093908D6-8E55-4D57-B64A-4FF4616EE816}" dt="2018-09-14T01:29:33.783" v="3114" actId="14100"/>
          <ac:spMkLst>
            <pc:docMk/>
            <pc:sldMk cId="4035560691" sldId="622"/>
            <ac:spMk id="36" creationId="{6B85AB0A-2895-4CE3-8228-431D4AB7193A}"/>
          </ac:spMkLst>
        </pc:spChg>
        <pc:spChg chg="mod">
          <ac:chgData name="Peter Laudati" userId="fc1173ac-280e-4cfe-aafb-65006f84bb93" providerId="ADAL" clId="{093908D6-8E55-4D57-B64A-4FF4616EE816}" dt="2018-09-14T01:29:36.343" v="3115" actId="14100"/>
          <ac:spMkLst>
            <pc:docMk/>
            <pc:sldMk cId="4035560691" sldId="622"/>
            <ac:spMk id="65" creationId="{B2C64907-916D-4CDD-9C7C-474149219CAB}"/>
          </ac:spMkLst>
        </pc:spChg>
      </pc:sldChg>
      <pc:sldChg chg="addSp modSp">
        <pc:chgData name="Peter Laudati" userId="fc1173ac-280e-4cfe-aafb-65006f84bb93" providerId="ADAL" clId="{093908D6-8E55-4D57-B64A-4FF4616EE816}" dt="2018-09-14T01:32:34.448" v="3172" actId="14100"/>
        <pc:sldMkLst>
          <pc:docMk/>
          <pc:sldMk cId="2153181893" sldId="623"/>
        </pc:sldMkLst>
        <pc:spChg chg="add mod">
          <ac:chgData name="Peter Laudati" userId="fc1173ac-280e-4cfe-aafb-65006f84bb93" providerId="ADAL" clId="{093908D6-8E55-4D57-B64A-4FF4616EE816}" dt="2018-09-14T01:31:04.473" v="3133" actId="20577"/>
          <ac:spMkLst>
            <pc:docMk/>
            <pc:sldMk cId="2153181893" sldId="623"/>
            <ac:spMk id="34" creationId="{49162170-2D48-40E7-BDB3-E821CA6A6F2E}"/>
          </ac:spMkLst>
        </pc:spChg>
        <pc:spChg chg="add mod">
          <ac:chgData name="Peter Laudati" userId="fc1173ac-280e-4cfe-aafb-65006f84bb93" providerId="ADAL" clId="{093908D6-8E55-4D57-B64A-4FF4616EE816}" dt="2018-09-14T01:32:34.448" v="3172" actId="14100"/>
          <ac:spMkLst>
            <pc:docMk/>
            <pc:sldMk cId="2153181893" sldId="623"/>
            <ac:spMk id="35" creationId="{972C88AD-46AC-4584-B78D-685FE617AA6B}"/>
          </ac:spMkLst>
        </pc:spChg>
        <pc:spChg chg="add mod">
          <ac:chgData name="Peter Laudati" userId="fc1173ac-280e-4cfe-aafb-65006f84bb93" providerId="ADAL" clId="{093908D6-8E55-4D57-B64A-4FF4616EE816}" dt="2018-09-14T01:32:30.222" v="3171" actId="14100"/>
          <ac:spMkLst>
            <pc:docMk/>
            <pc:sldMk cId="2153181893" sldId="623"/>
            <ac:spMk id="37" creationId="{FF05429F-D225-4044-922E-40B252ED6B41}"/>
          </ac:spMkLst>
        </pc:spChg>
      </pc:sldChg>
    </pc:docChg>
  </pc:docChgLst>
  <pc:docChgLst>
    <pc:chgData name="Peter Laudati" userId="fc1173ac-280e-4cfe-aafb-65006f84bb93" providerId="ADAL" clId="{04FEF68F-17A4-4806-8E27-87C9612F067C}"/>
    <pc:docChg chg="modSld">
      <pc:chgData name="Peter Laudati" userId="fc1173ac-280e-4cfe-aafb-65006f84bb93" providerId="ADAL" clId="{04FEF68F-17A4-4806-8E27-87C9612F067C}" dt="2018-09-18T17:36:51.232" v="1" actId="20577"/>
      <pc:docMkLst>
        <pc:docMk/>
      </pc:docMkLst>
      <pc:sldChg chg="modSp">
        <pc:chgData name="Peter Laudati" userId="fc1173ac-280e-4cfe-aafb-65006f84bb93" providerId="ADAL" clId="{04FEF68F-17A4-4806-8E27-87C9612F067C}" dt="2018-09-18T17:36:51.232" v="1" actId="20577"/>
        <pc:sldMkLst>
          <pc:docMk/>
          <pc:sldMk cId="3101084009" sldId="608"/>
        </pc:sldMkLst>
        <pc:spChg chg="mod">
          <ac:chgData name="Peter Laudati" userId="fc1173ac-280e-4cfe-aafb-65006f84bb93" providerId="ADAL" clId="{04FEF68F-17A4-4806-8E27-87C9612F067C}" dt="2018-09-18T17:36:51.232" v="1" actId="20577"/>
          <ac:spMkLst>
            <pc:docMk/>
            <pc:sldMk cId="3101084009" sldId="608"/>
            <ac:spMk id="5" creationId="{0DADFA8C-24AF-3540-80D8-FFEAB44EB08A}"/>
          </ac:spMkLst>
        </pc:spChg>
      </pc:sldChg>
    </pc:docChg>
  </pc:docChgLst>
  <pc:docChgLst>
    <pc:chgData name="Israel Ekpo" userId="be04a61a-9280-49df-b743-98bd37291ac6" providerId="ADAL" clId="{E9E3D1FE-0444-470C-B072-B48094E6F4EF}"/>
    <pc:docChg chg="custSel addSld delSld modSld sldOrd">
      <pc:chgData name="Israel Ekpo" userId="be04a61a-9280-49df-b743-98bd37291ac6" providerId="ADAL" clId="{E9E3D1FE-0444-470C-B072-B48094E6F4EF}" dt="2018-10-03T13:11:28.922" v="311" actId="2696"/>
      <pc:docMkLst>
        <pc:docMk/>
      </pc:docMkLst>
      <pc:sldChg chg="modSp">
        <pc:chgData name="Israel Ekpo" userId="be04a61a-9280-49df-b743-98bd37291ac6" providerId="ADAL" clId="{E9E3D1FE-0444-470C-B072-B48094E6F4EF}" dt="2018-10-03T13:10:14.860" v="293" actId="20577"/>
        <pc:sldMkLst>
          <pc:docMk/>
          <pc:sldMk cId="2092831754" sldId="666"/>
        </pc:sldMkLst>
        <pc:spChg chg="mod">
          <ac:chgData name="Israel Ekpo" userId="be04a61a-9280-49df-b743-98bd37291ac6" providerId="ADAL" clId="{E9E3D1FE-0444-470C-B072-B48094E6F4EF}" dt="2018-10-03T13:10:14.860" v="293" actId="20577"/>
          <ac:spMkLst>
            <pc:docMk/>
            <pc:sldMk cId="2092831754" sldId="666"/>
            <ac:spMk id="2" creationId="{F5F9A0B9-16EA-674C-9F51-93BF10956EE7}"/>
          </ac:spMkLst>
        </pc:spChg>
        <pc:spChg chg="mod">
          <ac:chgData name="Israel Ekpo" userId="be04a61a-9280-49df-b743-98bd37291ac6" providerId="ADAL" clId="{E9E3D1FE-0444-470C-B072-B48094E6F4EF}" dt="2018-10-03T13:08:23.859" v="219" actId="14100"/>
          <ac:spMkLst>
            <pc:docMk/>
            <pc:sldMk cId="2092831754" sldId="666"/>
            <ac:spMk id="5" creationId="{0DADFA8C-24AF-3540-80D8-FFEAB44EB08A}"/>
          </ac:spMkLst>
        </pc:spChg>
      </pc:sldChg>
      <pc:sldChg chg="addSp modSp add ord">
        <pc:chgData name="Israel Ekpo" userId="be04a61a-9280-49df-b743-98bd37291ac6" providerId="ADAL" clId="{E9E3D1FE-0444-470C-B072-B48094E6F4EF}" dt="2018-10-03T12:57:28.206" v="58" actId="27614"/>
        <pc:sldMkLst>
          <pc:docMk/>
          <pc:sldMk cId="3267418822" sldId="668"/>
        </pc:sldMkLst>
        <pc:spChg chg="mod">
          <ac:chgData name="Israel Ekpo" userId="be04a61a-9280-49df-b743-98bd37291ac6" providerId="ADAL" clId="{E9E3D1FE-0444-470C-B072-B48094E6F4EF}" dt="2018-10-03T12:57:05.407" v="56" actId="113"/>
          <ac:spMkLst>
            <pc:docMk/>
            <pc:sldMk cId="3267418822" sldId="668"/>
            <ac:spMk id="2" creationId="{D4BC5D9A-EA2E-4F63-89B2-7030A7AE7B6A}"/>
          </ac:spMkLst>
        </pc:spChg>
        <pc:picChg chg="add mod">
          <ac:chgData name="Israel Ekpo" userId="be04a61a-9280-49df-b743-98bd37291ac6" providerId="ADAL" clId="{E9E3D1FE-0444-470C-B072-B48094E6F4EF}" dt="2018-10-03T12:57:28.206" v="58" actId="27614"/>
          <ac:picMkLst>
            <pc:docMk/>
            <pc:sldMk cId="3267418822" sldId="668"/>
            <ac:picMk id="4" creationId="{16081780-ABB2-4B61-BD96-D87B67C4D382}"/>
          </ac:picMkLst>
        </pc:picChg>
      </pc:sldChg>
      <pc:sldChg chg="addSp modSp add">
        <pc:chgData name="Israel Ekpo" userId="be04a61a-9280-49df-b743-98bd37291ac6" providerId="ADAL" clId="{E9E3D1FE-0444-470C-B072-B48094E6F4EF}" dt="2018-10-03T13:05:44.163" v="182" actId="1076"/>
        <pc:sldMkLst>
          <pc:docMk/>
          <pc:sldMk cId="4022735017" sldId="669"/>
        </pc:sldMkLst>
        <pc:spChg chg="mod">
          <ac:chgData name="Israel Ekpo" userId="be04a61a-9280-49df-b743-98bd37291ac6" providerId="ADAL" clId="{E9E3D1FE-0444-470C-B072-B48094E6F4EF}" dt="2018-10-03T12:58:18.442" v="119" actId="113"/>
          <ac:spMkLst>
            <pc:docMk/>
            <pc:sldMk cId="4022735017" sldId="669"/>
            <ac:spMk id="2" creationId="{2C47673D-4C89-439A-8BEF-7E614E87BD42}"/>
          </ac:spMkLst>
        </pc:spChg>
        <pc:picChg chg="add mod">
          <ac:chgData name="Israel Ekpo" userId="be04a61a-9280-49df-b743-98bd37291ac6" providerId="ADAL" clId="{E9E3D1FE-0444-470C-B072-B48094E6F4EF}" dt="2018-10-03T13:05:38.075" v="180" actId="1076"/>
          <ac:picMkLst>
            <pc:docMk/>
            <pc:sldMk cId="4022735017" sldId="669"/>
            <ac:picMk id="4" creationId="{A10BA5FA-2345-45FD-BC23-BB1664C5D0F7}"/>
          </ac:picMkLst>
        </pc:picChg>
        <pc:picChg chg="add mod">
          <ac:chgData name="Israel Ekpo" userId="be04a61a-9280-49df-b743-98bd37291ac6" providerId="ADAL" clId="{E9E3D1FE-0444-470C-B072-B48094E6F4EF}" dt="2018-10-03T13:05:40.407" v="181" actId="1076"/>
          <ac:picMkLst>
            <pc:docMk/>
            <pc:sldMk cId="4022735017" sldId="669"/>
            <ac:picMk id="6" creationId="{B04FA658-DAC1-49B9-AE2C-67980B8C2F03}"/>
          </ac:picMkLst>
        </pc:picChg>
        <pc:picChg chg="add mod">
          <ac:chgData name="Israel Ekpo" userId="be04a61a-9280-49df-b743-98bd37291ac6" providerId="ADAL" clId="{E9E3D1FE-0444-470C-B072-B48094E6F4EF}" dt="2018-10-03T13:05:44.163" v="182" actId="1076"/>
          <ac:picMkLst>
            <pc:docMk/>
            <pc:sldMk cId="4022735017" sldId="669"/>
            <ac:picMk id="8" creationId="{088A3E9E-39F8-4899-BAF6-940046C6E1E2}"/>
          </ac:picMkLst>
        </pc:picChg>
      </pc:sldChg>
      <pc:sldChg chg="addSp modSp add">
        <pc:chgData name="Israel Ekpo" userId="be04a61a-9280-49df-b743-98bd37291ac6" providerId="ADAL" clId="{E9E3D1FE-0444-470C-B072-B48094E6F4EF}" dt="2018-10-03T13:03:53.862" v="171" actId="113"/>
        <pc:sldMkLst>
          <pc:docMk/>
          <pc:sldMk cId="3350121935" sldId="670"/>
        </pc:sldMkLst>
        <pc:spChg chg="mod">
          <ac:chgData name="Israel Ekpo" userId="be04a61a-9280-49df-b743-98bd37291ac6" providerId="ADAL" clId="{E9E3D1FE-0444-470C-B072-B48094E6F4EF}" dt="2018-10-03T13:03:53.862" v="171" actId="113"/>
          <ac:spMkLst>
            <pc:docMk/>
            <pc:sldMk cId="3350121935" sldId="670"/>
            <ac:spMk id="2" creationId="{F551CE81-6F19-48CC-AB42-6D801776F7FC}"/>
          </ac:spMkLst>
        </pc:spChg>
        <pc:picChg chg="add mod">
          <ac:chgData name="Israel Ekpo" userId="be04a61a-9280-49df-b743-98bd37291ac6" providerId="ADAL" clId="{E9E3D1FE-0444-470C-B072-B48094E6F4EF}" dt="2018-10-03T12:59:52.832" v="165" actId="1076"/>
          <ac:picMkLst>
            <pc:docMk/>
            <pc:sldMk cId="3350121935" sldId="670"/>
            <ac:picMk id="4" creationId="{C815EDC1-DC53-4B60-9634-93BEB83BAD5D}"/>
          </ac:picMkLst>
        </pc:picChg>
        <pc:picChg chg="add mod">
          <ac:chgData name="Israel Ekpo" userId="be04a61a-9280-49df-b743-98bd37291ac6" providerId="ADAL" clId="{E9E3D1FE-0444-470C-B072-B48094E6F4EF}" dt="2018-10-03T13:03:45.311" v="169" actId="1076"/>
          <ac:picMkLst>
            <pc:docMk/>
            <pc:sldMk cId="3350121935" sldId="670"/>
            <ac:picMk id="6" creationId="{16F0A891-7222-4C46-A989-214B3E255E08}"/>
          </ac:picMkLst>
        </pc:picChg>
      </pc:sldChg>
      <pc:sldChg chg="modSp add">
        <pc:chgData name="Israel Ekpo" userId="be04a61a-9280-49df-b743-98bd37291ac6" providerId="ADAL" clId="{E9E3D1FE-0444-470C-B072-B48094E6F4EF}" dt="2018-10-03T13:10:49.171" v="306" actId="20577"/>
        <pc:sldMkLst>
          <pc:docMk/>
          <pc:sldMk cId="1220459903" sldId="672"/>
        </pc:sldMkLst>
        <pc:spChg chg="mod">
          <ac:chgData name="Israel Ekpo" userId="be04a61a-9280-49df-b743-98bd37291ac6" providerId="ADAL" clId="{E9E3D1FE-0444-470C-B072-B48094E6F4EF}" dt="2018-10-03T13:10:49.171" v="306" actId="20577"/>
          <ac:spMkLst>
            <pc:docMk/>
            <pc:sldMk cId="1220459903" sldId="672"/>
            <ac:spMk id="2" creationId="{F5F9A0B9-16EA-674C-9F51-93BF10956EE7}"/>
          </ac:spMkLst>
        </pc:spChg>
        <pc:spChg chg="mod">
          <ac:chgData name="Israel Ekpo" userId="be04a61a-9280-49df-b743-98bd37291ac6" providerId="ADAL" clId="{E9E3D1FE-0444-470C-B072-B48094E6F4EF}" dt="2018-10-03T13:10:26.260" v="297" actId="20577"/>
          <ac:spMkLst>
            <pc:docMk/>
            <pc:sldMk cId="1220459903" sldId="672"/>
            <ac:spMk id="5" creationId="{0DADFA8C-24AF-3540-80D8-FFEAB44EB08A}"/>
          </ac:spMkLst>
        </pc:spChg>
      </pc:sldChg>
      <pc:sldChg chg="modSp add">
        <pc:chgData name="Israel Ekpo" userId="be04a61a-9280-49df-b743-98bd37291ac6" providerId="ADAL" clId="{E9E3D1FE-0444-470C-B072-B48094E6F4EF}" dt="2018-10-03T13:11:21.406" v="310" actId="255"/>
        <pc:sldMkLst>
          <pc:docMk/>
          <pc:sldMk cId="3872615506" sldId="673"/>
        </pc:sldMkLst>
        <pc:spChg chg="mod">
          <ac:chgData name="Israel Ekpo" userId="be04a61a-9280-49df-b743-98bd37291ac6" providerId="ADAL" clId="{E9E3D1FE-0444-470C-B072-B48094E6F4EF}" dt="2018-10-03T13:11:21.406" v="310" actId="255"/>
          <ac:spMkLst>
            <pc:docMk/>
            <pc:sldMk cId="3872615506" sldId="673"/>
            <ac:spMk id="2" creationId="{F5F9A0B9-16EA-674C-9F51-93BF10956EE7}"/>
          </ac:spMkLst>
        </pc:spChg>
      </pc:sldChg>
    </pc:docChg>
  </pc:docChgLst>
  <pc:docChgLst>
    <pc:chgData name="Peter Laudati" userId="fc1173ac-280e-4cfe-aafb-65006f84bb93" providerId="ADAL" clId="{87D57FBF-B3FD-44C2-ADCC-E07BC65C4C22}"/>
    <pc:docChg chg="custSel delSld modSld sldOrd delMainMaster">
      <pc:chgData name="Peter Laudati" userId="fc1173ac-280e-4cfe-aafb-65006f84bb93" providerId="ADAL" clId="{87D57FBF-B3FD-44C2-ADCC-E07BC65C4C22}" dt="2018-10-03T20:55:37.692" v="1781" actId="20577"/>
      <pc:docMkLst>
        <pc:docMk/>
      </pc:docMkLst>
      <pc:sldChg chg="modSp">
        <pc:chgData name="Peter Laudati" userId="fc1173ac-280e-4cfe-aafb-65006f84bb93" providerId="ADAL" clId="{87D57FBF-B3FD-44C2-ADCC-E07BC65C4C22}" dt="2018-10-03T18:08:40.905" v="1770" actId="122"/>
        <pc:sldMkLst>
          <pc:docMk/>
          <pc:sldMk cId="120820389" sldId="542"/>
        </pc:sldMkLst>
        <pc:spChg chg="mod">
          <ac:chgData name="Peter Laudati" userId="fc1173ac-280e-4cfe-aafb-65006f84bb93" providerId="ADAL" clId="{87D57FBF-B3FD-44C2-ADCC-E07BC65C4C22}" dt="2018-10-03T18:08:40.905" v="1770" actId="122"/>
          <ac:spMkLst>
            <pc:docMk/>
            <pc:sldMk cId="120820389" sldId="542"/>
            <ac:spMk id="2" creationId="{E03EFE58-7D08-7E4D-AB1D-448C8CE89F7C}"/>
          </ac:spMkLst>
        </pc:spChg>
      </pc:sldChg>
      <pc:sldChg chg="addSp delSp modSp delAnim modAnim">
        <pc:chgData name="Peter Laudati" userId="fc1173ac-280e-4cfe-aafb-65006f84bb93" providerId="ADAL" clId="{87D57FBF-B3FD-44C2-ADCC-E07BC65C4C22}" dt="2018-10-03T15:01:26.432" v="1057" actId="478"/>
        <pc:sldMkLst>
          <pc:docMk/>
          <pc:sldMk cId="2586417567" sldId="580"/>
        </pc:sldMkLst>
        <pc:picChg chg="add del mod">
          <ac:chgData name="Peter Laudati" userId="fc1173ac-280e-4cfe-aafb-65006f84bb93" providerId="ADAL" clId="{87D57FBF-B3FD-44C2-ADCC-E07BC65C4C22}" dt="2018-10-03T15:01:26.432" v="1057" actId="478"/>
          <ac:picMkLst>
            <pc:docMk/>
            <pc:sldMk cId="2586417567" sldId="580"/>
            <ac:picMk id="11" creationId="{17822AE3-6FCC-4846-B302-4D5BCD75B327}"/>
          </ac:picMkLst>
        </pc:picChg>
      </pc:sldChg>
      <pc:sldChg chg="addSp delSp modSp">
        <pc:chgData name="Peter Laudati" userId="fc1173ac-280e-4cfe-aafb-65006f84bb93" providerId="ADAL" clId="{87D57FBF-B3FD-44C2-ADCC-E07BC65C4C22}" dt="2018-10-03T15:01:22.477" v="1056" actId="478"/>
        <pc:sldMkLst>
          <pc:docMk/>
          <pc:sldMk cId="3900601390" sldId="586"/>
        </pc:sldMkLst>
        <pc:picChg chg="add del mod modCrop">
          <ac:chgData name="Peter Laudati" userId="fc1173ac-280e-4cfe-aafb-65006f84bb93" providerId="ADAL" clId="{87D57FBF-B3FD-44C2-ADCC-E07BC65C4C22}" dt="2018-10-03T15:01:22.477" v="1056" actId="478"/>
          <ac:picMkLst>
            <pc:docMk/>
            <pc:sldMk cId="3900601390" sldId="586"/>
            <ac:picMk id="3" creationId="{90E0D19F-7022-45DB-B49E-78FE3A8192B5}"/>
          </ac:picMkLst>
        </pc:picChg>
      </pc:sldChg>
      <pc:sldChg chg="modSp">
        <pc:chgData name="Peter Laudati" userId="fc1173ac-280e-4cfe-aafb-65006f84bb93" providerId="ADAL" clId="{87D57FBF-B3FD-44C2-ADCC-E07BC65C4C22}" dt="2018-10-03T04:23:37.375" v="227" actId="20577"/>
        <pc:sldMkLst>
          <pc:docMk/>
          <pc:sldMk cId="1074188129" sldId="632"/>
        </pc:sldMkLst>
        <pc:spChg chg="mod">
          <ac:chgData name="Peter Laudati" userId="fc1173ac-280e-4cfe-aafb-65006f84bb93" providerId="ADAL" clId="{87D57FBF-B3FD-44C2-ADCC-E07BC65C4C22}" dt="2018-10-03T04:23:37.375" v="227" actId="20577"/>
          <ac:spMkLst>
            <pc:docMk/>
            <pc:sldMk cId="1074188129" sldId="632"/>
            <ac:spMk id="3" creationId="{00000000-0000-0000-0000-000000000000}"/>
          </ac:spMkLst>
        </pc:spChg>
      </pc:sldChg>
      <pc:sldChg chg="ord">
        <pc:chgData name="Peter Laudati" userId="fc1173ac-280e-4cfe-aafb-65006f84bb93" providerId="ADAL" clId="{87D57FBF-B3FD-44C2-ADCC-E07BC65C4C22}" dt="2018-10-03T04:13:55.240" v="79" actId="20577"/>
        <pc:sldMkLst>
          <pc:docMk/>
          <pc:sldMk cId="946479240" sldId="641"/>
        </pc:sldMkLst>
      </pc:sldChg>
      <pc:sldChg chg="ord">
        <pc:chgData name="Peter Laudati" userId="fc1173ac-280e-4cfe-aafb-65006f84bb93" providerId="ADAL" clId="{87D57FBF-B3FD-44C2-ADCC-E07BC65C4C22}" dt="2018-10-03T04:13:55.240" v="79" actId="20577"/>
        <pc:sldMkLst>
          <pc:docMk/>
          <pc:sldMk cId="4138381584" sldId="643"/>
        </pc:sldMkLst>
      </pc:sldChg>
      <pc:sldChg chg="ord">
        <pc:chgData name="Peter Laudati" userId="fc1173ac-280e-4cfe-aafb-65006f84bb93" providerId="ADAL" clId="{87D57FBF-B3FD-44C2-ADCC-E07BC65C4C22}" dt="2018-10-03T04:13:55.240" v="79" actId="20577"/>
        <pc:sldMkLst>
          <pc:docMk/>
          <pc:sldMk cId="410084912" sldId="644"/>
        </pc:sldMkLst>
      </pc:sldChg>
      <pc:sldChg chg="ord">
        <pc:chgData name="Peter Laudati" userId="fc1173ac-280e-4cfe-aafb-65006f84bb93" providerId="ADAL" clId="{87D57FBF-B3FD-44C2-ADCC-E07BC65C4C22}" dt="2018-10-03T04:13:55.240" v="79" actId="20577"/>
        <pc:sldMkLst>
          <pc:docMk/>
          <pc:sldMk cId="3910956186" sldId="645"/>
        </pc:sldMkLst>
      </pc:sldChg>
      <pc:sldChg chg="ord">
        <pc:chgData name="Peter Laudati" userId="fc1173ac-280e-4cfe-aafb-65006f84bb93" providerId="ADAL" clId="{87D57FBF-B3FD-44C2-ADCC-E07BC65C4C22}" dt="2018-10-03T04:13:55.240" v="79" actId="20577"/>
        <pc:sldMkLst>
          <pc:docMk/>
          <pc:sldMk cId="3224991559" sldId="646"/>
        </pc:sldMkLst>
      </pc:sldChg>
      <pc:sldChg chg="ord">
        <pc:chgData name="Peter Laudati" userId="fc1173ac-280e-4cfe-aafb-65006f84bb93" providerId="ADAL" clId="{87D57FBF-B3FD-44C2-ADCC-E07BC65C4C22}" dt="2018-10-03T04:13:55.240" v="79" actId="20577"/>
        <pc:sldMkLst>
          <pc:docMk/>
          <pc:sldMk cId="1027012199" sldId="647"/>
        </pc:sldMkLst>
      </pc:sldChg>
      <pc:sldChg chg="ord">
        <pc:chgData name="Peter Laudati" userId="fc1173ac-280e-4cfe-aafb-65006f84bb93" providerId="ADAL" clId="{87D57FBF-B3FD-44C2-ADCC-E07BC65C4C22}" dt="2018-10-03T04:13:55.240" v="79" actId="20577"/>
        <pc:sldMkLst>
          <pc:docMk/>
          <pc:sldMk cId="3321953064" sldId="648"/>
        </pc:sldMkLst>
      </pc:sldChg>
      <pc:sldChg chg="modSp">
        <pc:chgData name="Peter Laudati" userId="fc1173ac-280e-4cfe-aafb-65006f84bb93" providerId="ADAL" clId="{87D57FBF-B3FD-44C2-ADCC-E07BC65C4C22}" dt="2018-10-03T14:28:17.795" v="811" actId="20577"/>
        <pc:sldMkLst>
          <pc:docMk/>
          <pc:sldMk cId="3347846943" sldId="650"/>
        </pc:sldMkLst>
        <pc:spChg chg="mod">
          <ac:chgData name="Peter Laudati" userId="fc1173ac-280e-4cfe-aafb-65006f84bb93" providerId="ADAL" clId="{87D57FBF-B3FD-44C2-ADCC-E07BC65C4C22}" dt="2018-10-03T14:28:17.795" v="811" actId="20577"/>
          <ac:spMkLst>
            <pc:docMk/>
            <pc:sldMk cId="3347846943" sldId="650"/>
            <ac:spMk id="2" creationId="{F5F9A0B9-16EA-674C-9F51-93BF10956EE7}"/>
          </ac:spMkLst>
        </pc:spChg>
      </pc:sldChg>
      <pc:sldChg chg="delSp modSp">
        <pc:chgData name="Peter Laudati" userId="fc1173ac-280e-4cfe-aafb-65006f84bb93" providerId="ADAL" clId="{87D57FBF-B3FD-44C2-ADCC-E07BC65C4C22}" dt="2018-10-03T14:25:12.091" v="433" actId="478"/>
        <pc:sldMkLst>
          <pc:docMk/>
          <pc:sldMk cId="232634655" sldId="651"/>
        </pc:sldMkLst>
        <pc:spChg chg="del mod">
          <ac:chgData name="Peter Laudati" userId="fc1173ac-280e-4cfe-aafb-65006f84bb93" providerId="ADAL" clId="{87D57FBF-B3FD-44C2-ADCC-E07BC65C4C22}" dt="2018-10-03T14:25:12.091" v="433" actId="478"/>
          <ac:spMkLst>
            <pc:docMk/>
            <pc:sldMk cId="232634655" sldId="651"/>
            <ac:spMk id="2" creationId="{F5F9A0B9-16EA-674C-9F51-93BF10956EE7}"/>
          </ac:spMkLst>
        </pc:spChg>
        <pc:picChg chg="mod">
          <ac:chgData name="Peter Laudati" userId="fc1173ac-280e-4cfe-aafb-65006f84bb93" providerId="ADAL" clId="{87D57FBF-B3FD-44C2-ADCC-E07BC65C4C22}" dt="2018-10-03T14:25:06.483" v="431" actId="1076"/>
          <ac:picMkLst>
            <pc:docMk/>
            <pc:sldMk cId="232634655" sldId="651"/>
            <ac:picMk id="4" creationId="{EED25D83-9D47-44ED-9D8C-C8BEE08E32F3}"/>
          </ac:picMkLst>
        </pc:picChg>
        <pc:picChg chg="mod">
          <ac:chgData name="Peter Laudati" userId="fc1173ac-280e-4cfe-aafb-65006f84bb93" providerId="ADAL" clId="{87D57FBF-B3FD-44C2-ADCC-E07BC65C4C22}" dt="2018-10-03T14:25:10.365" v="432" actId="1076"/>
          <ac:picMkLst>
            <pc:docMk/>
            <pc:sldMk cId="232634655" sldId="651"/>
            <ac:picMk id="7" creationId="{57E07ACF-0CB0-45FE-BF7A-F1EFDD3279B7}"/>
          </ac:picMkLst>
        </pc:picChg>
      </pc:sldChg>
      <pc:sldChg chg="modSp ord modAnim">
        <pc:chgData name="Peter Laudati" userId="fc1173ac-280e-4cfe-aafb-65006f84bb93" providerId="ADAL" clId="{87D57FBF-B3FD-44C2-ADCC-E07BC65C4C22}" dt="2018-10-03T20:55:37.692" v="1781" actId="20577"/>
        <pc:sldMkLst>
          <pc:docMk/>
          <pc:sldMk cId="3210118561" sldId="654"/>
        </pc:sldMkLst>
        <pc:spChg chg="mod">
          <ac:chgData name="Peter Laudati" userId="fc1173ac-280e-4cfe-aafb-65006f84bb93" providerId="ADAL" clId="{87D57FBF-B3FD-44C2-ADCC-E07BC65C4C22}" dt="2018-10-03T20:55:37.692" v="1781" actId="20577"/>
          <ac:spMkLst>
            <pc:docMk/>
            <pc:sldMk cId="3210118561" sldId="654"/>
            <ac:spMk id="2" creationId="{F5F9A0B9-16EA-674C-9F51-93BF10956EE7}"/>
          </ac:spMkLst>
        </pc:spChg>
      </pc:sldChg>
      <pc:sldChg chg="modSp modTransition">
        <pc:chgData name="Peter Laudati" userId="fc1173ac-280e-4cfe-aafb-65006f84bb93" providerId="ADAL" clId="{87D57FBF-B3FD-44C2-ADCC-E07BC65C4C22}" dt="2018-10-03T04:12:58.252" v="22" actId="20577"/>
        <pc:sldMkLst>
          <pc:docMk/>
          <pc:sldMk cId="1289539778" sldId="664"/>
        </pc:sldMkLst>
        <pc:spChg chg="mod">
          <ac:chgData name="Peter Laudati" userId="fc1173ac-280e-4cfe-aafb-65006f84bb93" providerId="ADAL" clId="{87D57FBF-B3FD-44C2-ADCC-E07BC65C4C22}" dt="2018-10-03T04:12:58.252" v="22" actId="20577"/>
          <ac:spMkLst>
            <pc:docMk/>
            <pc:sldMk cId="1289539778" sldId="664"/>
            <ac:spMk id="2" creationId="{E03EFE58-7D08-7E4D-AB1D-448C8CE89F7C}"/>
          </ac:spMkLst>
        </pc:spChg>
      </pc:sldChg>
      <pc:sldChg chg="modSp">
        <pc:chgData name="Peter Laudati" userId="fc1173ac-280e-4cfe-aafb-65006f84bb93" providerId="ADAL" clId="{87D57FBF-B3FD-44C2-ADCC-E07BC65C4C22}" dt="2018-10-03T04:14:36.817" v="146" actId="20577"/>
        <pc:sldMkLst>
          <pc:docMk/>
          <pc:sldMk cId="1578438017" sldId="665"/>
        </pc:sldMkLst>
        <pc:spChg chg="mod">
          <ac:chgData name="Peter Laudati" userId="fc1173ac-280e-4cfe-aafb-65006f84bb93" providerId="ADAL" clId="{87D57FBF-B3FD-44C2-ADCC-E07BC65C4C22}" dt="2018-10-03T04:14:36.817" v="146" actId="20577"/>
          <ac:spMkLst>
            <pc:docMk/>
            <pc:sldMk cId="1578438017" sldId="665"/>
            <ac:spMk id="2" creationId="{F5F9A0B9-16EA-674C-9F51-93BF10956EE7}"/>
          </ac:spMkLst>
        </pc:spChg>
        <pc:spChg chg="mod">
          <ac:chgData name="Peter Laudati" userId="fc1173ac-280e-4cfe-aafb-65006f84bb93" providerId="ADAL" clId="{87D57FBF-B3FD-44C2-ADCC-E07BC65C4C22}" dt="2018-10-03T04:14:25.922" v="101" actId="20577"/>
          <ac:spMkLst>
            <pc:docMk/>
            <pc:sldMk cId="1578438017" sldId="665"/>
            <ac:spMk id="5" creationId="{0DADFA8C-24AF-3540-80D8-FFEAB44EB08A}"/>
          </ac:spMkLst>
        </pc:spChg>
      </pc:sldChg>
      <pc:sldChg chg="modSp">
        <pc:chgData name="Peter Laudati" userId="fc1173ac-280e-4cfe-aafb-65006f84bb93" providerId="ADAL" clId="{87D57FBF-B3FD-44C2-ADCC-E07BC65C4C22}" dt="2018-10-03T04:15:08.591" v="189" actId="20577"/>
        <pc:sldMkLst>
          <pc:docMk/>
          <pc:sldMk cId="2092831754" sldId="666"/>
        </pc:sldMkLst>
        <pc:spChg chg="mod">
          <ac:chgData name="Peter Laudati" userId="fc1173ac-280e-4cfe-aafb-65006f84bb93" providerId="ADAL" clId="{87D57FBF-B3FD-44C2-ADCC-E07BC65C4C22}" dt="2018-10-03T04:15:08.591" v="189" actId="20577"/>
          <ac:spMkLst>
            <pc:docMk/>
            <pc:sldMk cId="2092831754" sldId="666"/>
            <ac:spMk id="2" creationId="{F5F9A0B9-16EA-674C-9F51-93BF10956EE7}"/>
          </ac:spMkLst>
        </pc:spChg>
        <pc:spChg chg="mod">
          <ac:chgData name="Peter Laudati" userId="fc1173ac-280e-4cfe-aafb-65006f84bb93" providerId="ADAL" clId="{87D57FBF-B3FD-44C2-ADCC-E07BC65C4C22}" dt="2018-10-03T04:14:58.383" v="152" actId="20577"/>
          <ac:spMkLst>
            <pc:docMk/>
            <pc:sldMk cId="2092831754" sldId="666"/>
            <ac:spMk id="5" creationId="{0DADFA8C-24AF-3540-80D8-FFEAB44EB08A}"/>
          </ac:spMkLst>
        </pc:spChg>
      </pc:sldChg>
      <pc:sldChg chg="modSp">
        <pc:chgData name="Peter Laudati" userId="fc1173ac-280e-4cfe-aafb-65006f84bb93" providerId="ADAL" clId="{87D57FBF-B3FD-44C2-ADCC-E07BC65C4C22}" dt="2018-10-03T04:16:52.501" v="226" actId="20577"/>
        <pc:sldMkLst>
          <pc:docMk/>
          <pc:sldMk cId="3541181324" sldId="667"/>
        </pc:sldMkLst>
        <pc:spChg chg="mod">
          <ac:chgData name="Peter Laudati" userId="fc1173ac-280e-4cfe-aafb-65006f84bb93" providerId="ADAL" clId="{87D57FBF-B3FD-44C2-ADCC-E07BC65C4C22}" dt="2018-10-03T04:16:41.123" v="216" actId="20577"/>
          <ac:spMkLst>
            <pc:docMk/>
            <pc:sldMk cId="3541181324" sldId="667"/>
            <ac:spMk id="2" creationId="{F5F9A0B9-16EA-674C-9F51-93BF10956EE7}"/>
          </ac:spMkLst>
        </pc:spChg>
        <pc:spChg chg="mod">
          <ac:chgData name="Peter Laudati" userId="fc1173ac-280e-4cfe-aafb-65006f84bb93" providerId="ADAL" clId="{87D57FBF-B3FD-44C2-ADCC-E07BC65C4C22}" dt="2018-10-03T04:16:52.501" v="226" actId="20577"/>
          <ac:spMkLst>
            <pc:docMk/>
            <pc:sldMk cId="3541181324" sldId="667"/>
            <ac:spMk id="5" creationId="{0DADFA8C-24AF-3540-80D8-FFEAB44EB08A}"/>
          </ac:spMkLst>
        </pc:spChg>
      </pc:sldChg>
      <pc:sldChg chg="addSp delSp modSp modAnim">
        <pc:chgData name="Peter Laudati" userId="fc1173ac-280e-4cfe-aafb-65006f84bb93" providerId="ADAL" clId="{87D57FBF-B3FD-44C2-ADCC-E07BC65C4C22}" dt="2018-10-03T14:54:21.637" v="1040"/>
        <pc:sldMkLst>
          <pc:docMk/>
          <pc:sldMk cId="125319626" sldId="674"/>
        </pc:sldMkLst>
        <pc:spChg chg="del">
          <ac:chgData name="Peter Laudati" userId="fc1173ac-280e-4cfe-aafb-65006f84bb93" providerId="ADAL" clId="{87D57FBF-B3FD-44C2-ADCC-E07BC65C4C22}" dt="2018-10-03T14:30:13.359" v="831" actId="478"/>
          <ac:spMkLst>
            <pc:docMk/>
            <pc:sldMk cId="125319626" sldId="674"/>
            <ac:spMk id="2" creationId="{00000000-0000-0000-0000-000000000000}"/>
          </ac:spMkLst>
        </pc:spChg>
        <pc:spChg chg="add mod">
          <ac:chgData name="Peter Laudati" userId="fc1173ac-280e-4cfe-aafb-65006f84bb93" providerId="ADAL" clId="{87D57FBF-B3FD-44C2-ADCC-E07BC65C4C22}" dt="2018-10-03T14:37:17.877" v="914" actId="164"/>
          <ac:spMkLst>
            <pc:docMk/>
            <pc:sldMk cId="125319626" sldId="674"/>
            <ac:spMk id="3" creationId="{44EE68FF-F0D9-45BE-B935-CEEC34AF0E9C}"/>
          </ac:spMkLst>
        </pc:spChg>
        <pc:spChg chg="del">
          <ac:chgData name="Peter Laudati" userId="fc1173ac-280e-4cfe-aafb-65006f84bb93" providerId="ADAL" clId="{87D57FBF-B3FD-44C2-ADCC-E07BC65C4C22}" dt="2018-10-03T14:30:34.847" v="834" actId="478"/>
          <ac:spMkLst>
            <pc:docMk/>
            <pc:sldMk cId="125319626" sldId="674"/>
            <ac:spMk id="4"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5"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6"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7"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8"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9"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10"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11"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3"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4"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5"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6"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7"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18"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19"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0"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1"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2" creationId="{00000000-0000-0000-0000-000000000000}"/>
          </ac:spMkLst>
        </pc:spChg>
        <pc:spChg chg="add mod">
          <ac:chgData name="Peter Laudati" userId="fc1173ac-280e-4cfe-aafb-65006f84bb93" providerId="ADAL" clId="{87D57FBF-B3FD-44C2-ADCC-E07BC65C4C22}" dt="2018-10-03T14:37:17.877" v="914" actId="164"/>
          <ac:spMkLst>
            <pc:docMk/>
            <pc:sldMk cId="125319626" sldId="674"/>
            <ac:spMk id="23" creationId="{FDF1C52B-8F40-4A83-9E49-C3AAEED45146}"/>
          </ac:spMkLst>
        </pc:spChg>
        <pc:spChg chg="del">
          <ac:chgData name="Peter Laudati" userId="fc1173ac-280e-4cfe-aafb-65006f84bb93" providerId="ADAL" clId="{87D57FBF-B3FD-44C2-ADCC-E07BC65C4C22}" dt="2018-10-03T14:30:34.847" v="834" actId="478"/>
          <ac:spMkLst>
            <pc:docMk/>
            <pc:sldMk cId="125319626" sldId="674"/>
            <ac:spMk id="24"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8"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9" creationId="{00000000-0000-0000-0000-000000000000}"/>
          </ac:spMkLst>
        </pc:spChg>
        <pc:spChg chg="mod">
          <ac:chgData name="Peter Laudati" userId="fc1173ac-280e-4cfe-aafb-65006f84bb93" providerId="ADAL" clId="{87D57FBF-B3FD-44C2-ADCC-E07BC65C4C22}" dt="2018-10-03T14:29:56.379" v="830" actId="20577"/>
          <ac:spMkLst>
            <pc:docMk/>
            <pc:sldMk cId="125319626" sldId="674"/>
            <ac:spMk id="31"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32"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33" creationId="{00000000-0000-0000-0000-000000000000}"/>
          </ac:spMkLst>
        </pc:spChg>
        <pc:spChg chg="add mod">
          <ac:chgData name="Peter Laudati" userId="fc1173ac-280e-4cfe-aafb-65006f84bb93" providerId="ADAL" clId="{87D57FBF-B3FD-44C2-ADCC-E07BC65C4C22}" dt="2018-10-03T14:30:24.429" v="833" actId="1076"/>
          <ac:spMkLst>
            <pc:docMk/>
            <pc:sldMk cId="125319626" sldId="674"/>
            <ac:spMk id="34" creationId="{975A6C6C-115C-4658-9703-E4E2A031F805}"/>
          </ac:spMkLst>
        </pc:spChg>
        <pc:spChg chg="add mod">
          <ac:chgData name="Peter Laudati" userId="fc1173ac-280e-4cfe-aafb-65006f84bb93" providerId="ADAL" clId="{87D57FBF-B3FD-44C2-ADCC-E07BC65C4C22}" dt="2018-10-03T14:30:24.429" v="833" actId="1076"/>
          <ac:spMkLst>
            <pc:docMk/>
            <pc:sldMk cId="125319626" sldId="674"/>
            <ac:spMk id="35" creationId="{FAD42730-6F6B-4D23-97B0-B8F118424AFE}"/>
          </ac:spMkLst>
        </pc:spChg>
        <pc:spChg chg="add mod">
          <ac:chgData name="Peter Laudati" userId="fc1173ac-280e-4cfe-aafb-65006f84bb93" providerId="ADAL" clId="{87D57FBF-B3FD-44C2-ADCC-E07BC65C4C22}" dt="2018-10-03T14:30:24.429" v="833" actId="1076"/>
          <ac:spMkLst>
            <pc:docMk/>
            <pc:sldMk cId="125319626" sldId="674"/>
            <ac:spMk id="36" creationId="{B2BE4C84-E49E-4AD7-97A9-E86498B71DE6}"/>
          </ac:spMkLst>
        </pc:spChg>
        <pc:spChg chg="add mod">
          <ac:chgData name="Peter Laudati" userId="fc1173ac-280e-4cfe-aafb-65006f84bb93" providerId="ADAL" clId="{87D57FBF-B3FD-44C2-ADCC-E07BC65C4C22}" dt="2018-10-03T14:30:24.429" v="833" actId="1076"/>
          <ac:spMkLst>
            <pc:docMk/>
            <pc:sldMk cId="125319626" sldId="674"/>
            <ac:spMk id="37" creationId="{573D4D14-9F10-4A06-864B-1BC9001E8AEE}"/>
          </ac:spMkLst>
        </pc:spChg>
        <pc:spChg chg="add mod">
          <ac:chgData name="Peter Laudati" userId="fc1173ac-280e-4cfe-aafb-65006f84bb93" providerId="ADAL" clId="{87D57FBF-B3FD-44C2-ADCC-E07BC65C4C22}" dt="2018-10-03T14:30:24.429" v="833" actId="1076"/>
          <ac:spMkLst>
            <pc:docMk/>
            <pc:sldMk cId="125319626" sldId="674"/>
            <ac:spMk id="38" creationId="{148DDAD1-E22B-42EB-B229-AB1F505E687E}"/>
          </ac:spMkLst>
        </pc:spChg>
        <pc:spChg chg="del">
          <ac:chgData name="Peter Laudati" userId="fc1173ac-280e-4cfe-aafb-65006f84bb93" providerId="ADAL" clId="{87D57FBF-B3FD-44C2-ADCC-E07BC65C4C22}" dt="2018-10-03T14:30:13.359" v="831" actId="478"/>
          <ac:spMkLst>
            <pc:docMk/>
            <pc:sldMk cId="125319626" sldId="674"/>
            <ac:spMk id="39" creationId="{00000000-0000-0000-0000-000000000000}"/>
          </ac:spMkLst>
        </pc:spChg>
        <pc:spChg chg="add mod">
          <ac:chgData name="Peter Laudati" userId="fc1173ac-280e-4cfe-aafb-65006f84bb93" providerId="ADAL" clId="{87D57FBF-B3FD-44C2-ADCC-E07BC65C4C22}" dt="2018-10-03T14:30:24.429" v="833" actId="1076"/>
          <ac:spMkLst>
            <pc:docMk/>
            <pc:sldMk cId="125319626" sldId="674"/>
            <ac:spMk id="40" creationId="{F6567032-4628-4427-8F74-CEB0A061A57C}"/>
          </ac:spMkLst>
        </pc:spChg>
        <pc:spChg chg="del">
          <ac:chgData name="Peter Laudati" userId="fc1173ac-280e-4cfe-aafb-65006f84bb93" providerId="ADAL" clId="{87D57FBF-B3FD-44C2-ADCC-E07BC65C4C22}" dt="2018-10-03T14:30:13.359" v="831" actId="478"/>
          <ac:spMkLst>
            <pc:docMk/>
            <pc:sldMk cId="125319626" sldId="674"/>
            <ac:spMk id="41" creationId="{00000000-0000-0000-0000-000000000000}"/>
          </ac:spMkLst>
        </pc:spChg>
        <pc:spChg chg="add mod">
          <ac:chgData name="Peter Laudati" userId="fc1173ac-280e-4cfe-aafb-65006f84bb93" providerId="ADAL" clId="{87D57FBF-B3FD-44C2-ADCC-E07BC65C4C22}" dt="2018-10-03T14:30:24.429" v="833" actId="1076"/>
          <ac:spMkLst>
            <pc:docMk/>
            <pc:sldMk cId="125319626" sldId="674"/>
            <ac:spMk id="42" creationId="{72E78A24-0F8B-42BE-8AE8-FF3CBC1FA2B0}"/>
          </ac:spMkLst>
        </pc:spChg>
        <pc:spChg chg="del">
          <ac:chgData name="Peter Laudati" userId="fc1173ac-280e-4cfe-aafb-65006f84bb93" providerId="ADAL" clId="{87D57FBF-B3FD-44C2-ADCC-E07BC65C4C22}" dt="2018-10-03T14:30:13.359" v="831" actId="478"/>
          <ac:spMkLst>
            <pc:docMk/>
            <pc:sldMk cId="125319626" sldId="674"/>
            <ac:spMk id="43" creationId="{00000000-0000-0000-0000-000000000000}"/>
          </ac:spMkLst>
        </pc:spChg>
        <pc:spChg chg="add mod">
          <ac:chgData name="Peter Laudati" userId="fc1173ac-280e-4cfe-aafb-65006f84bb93" providerId="ADAL" clId="{87D57FBF-B3FD-44C2-ADCC-E07BC65C4C22}" dt="2018-10-03T14:30:24.429" v="833" actId="1076"/>
          <ac:spMkLst>
            <pc:docMk/>
            <pc:sldMk cId="125319626" sldId="674"/>
            <ac:spMk id="44" creationId="{49C42B35-1602-4600-B566-96D798A68FD2}"/>
          </ac:spMkLst>
        </pc:spChg>
        <pc:spChg chg="add mod">
          <ac:chgData name="Peter Laudati" userId="fc1173ac-280e-4cfe-aafb-65006f84bb93" providerId="ADAL" clId="{87D57FBF-B3FD-44C2-ADCC-E07BC65C4C22}" dt="2018-10-03T14:30:24.429" v="833" actId="1076"/>
          <ac:spMkLst>
            <pc:docMk/>
            <pc:sldMk cId="125319626" sldId="674"/>
            <ac:spMk id="45" creationId="{E74DB5FE-832E-4F8C-BFAE-9B910759A986}"/>
          </ac:spMkLst>
        </pc:spChg>
        <pc:spChg chg="add mod">
          <ac:chgData name="Peter Laudati" userId="fc1173ac-280e-4cfe-aafb-65006f84bb93" providerId="ADAL" clId="{87D57FBF-B3FD-44C2-ADCC-E07BC65C4C22}" dt="2018-10-03T14:30:24.429" v="833" actId="1076"/>
          <ac:spMkLst>
            <pc:docMk/>
            <pc:sldMk cId="125319626" sldId="674"/>
            <ac:spMk id="46" creationId="{3C3E59B6-221A-4415-AA20-3346B6369C9D}"/>
          </ac:spMkLst>
        </pc:spChg>
        <pc:spChg chg="add mod">
          <ac:chgData name="Peter Laudati" userId="fc1173ac-280e-4cfe-aafb-65006f84bb93" providerId="ADAL" clId="{87D57FBF-B3FD-44C2-ADCC-E07BC65C4C22}" dt="2018-10-03T14:30:24.429" v="833" actId="1076"/>
          <ac:spMkLst>
            <pc:docMk/>
            <pc:sldMk cId="125319626" sldId="674"/>
            <ac:spMk id="47" creationId="{97986229-2F08-4860-A7CA-17BACCEB67B7}"/>
          </ac:spMkLst>
        </pc:spChg>
        <pc:spChg chg="add mod">
          <ac:chgData name="Peter Laudati" userId="fc1173ac-280e-4cfe-aafb-65006f84bb93" providerId="ADAL" clId="{87D57FBF-B3FD-44C2-ADCC-E07BC65C4C22}" dt="2018-10-03T14:30:24.429" v="833" actId="1076"/>
          <ac:spMkLst>
            <pc:docMk/>
            <pc:sldMk cId="125319626" sldId="674"/>
            <ac:spMk id="48" creationId="{E4D88737-8E8B-4D9C-84F4-D24524A66D61}"/>
          </ac:spMkLst>
        </pc:spChg>
        <pc:spChg chg="add mod">
          <ac:chgData name="Peter Laudati" userId="fc1173ac-280e-4cfe-aafb-65006f84bb93" providerId="ADAL" clId="{87D57FBF-B3FD-44C2-ADCC-E07BC65C4C22}" dt="2018-10-03T14:30:24.429" v="833" actId="1076"/>
          <ac:spMkLst>
            <pc:docMk/>
            <pc:sldMk cId="125319626" sldId="674"/>
            <ac:spMk id="49" creationId="{DFF008BF-3A11-4A0B-BA2D-F682F0C27BCB}"/>
          </ac:spMkLst>
        </pc:spChg>
        <pc:spChg chg="add mod">
          <ac:chgData name="Peter Laudati" userId="fc1173ac-280e-4cfe-aafb-65006f84bb93" providerId="ADAL" clId="{87D57FBF-B3FD-44C2-ADCC-E07BC65C4C22}" dt="2018-10-03T14:30:24.429" v="833" actId="1076"/>
          <ac:spMkLst>
            <pc:docMk/>
            <pc:sldMk cId="125319626" sldId="674"/>
            <ac:spMk id="50" creationId="{4C533ED1-D18F-4B2B-A2B5-244009BA0E91}"/>
          </ac:spMkLst>
        </pc:spChg>
        <pc:spChg chg="add mod">
          <ac:chgData name="Peter Laudati" userId="fc1173ac-280e-4cfe-aafb-65006f84bb93" providerId="ADAL" clId="{87D57FBF-B3FD-44C2-ADCC-E07BC65C4C22}" dt="2018-10-03T14:30:24.429" v="833" actId="1076"/>
          <ac:spMkLst>
            <pc:docMk/>
            <pc:sldMk cId="125319626" sldId="674"/>
            <ac:spMk id="51" creationId="{D36D3A53-A97D-4C8F-846B-73F68944F8C2}"/>
          </ac:spMkLst>
        </pc:spChg>
        <pc:spChg chg="add mod">
          <ac:chgData name="Peter Laudati" userId="fc1173ac-280e-4cfe-aafb-65006f84bb93" providerId="ADAL" clId="{87D57FBF-B3FD-44C2-ADCC-E07BC65C4C22}" dt="2018-10-03T14:37:17.877" v="914" actId="164"/>
          <ac:spMkLst>
            <pc:docMk/>
            <pc:sldMk cId="125319626" sldId="674"/>
            <ac:spMk id="53" creationId="{91888D4B-D89C-43CD-86E8-897076AFEEF6}"/>
          </ac:spMkLst>
        </pc:spChg>
        <pc:spChg chg="add mod">
          <ac:chgData name="Peter Laudati" userId="fc1173ac-280e-4cfe-aafb-65006f84bb93" providerId="ADAL" clId="{87D57FBF-B3FD-44C2-ADCC-E07BC65C4C22}" dt="2018-10-03T14:37:17.877" v="914" actId="164"/>
          <ac:spMkLst>
            <pc:docMk/>
            <pc:sldMk cId="125319626" sldId="674"/>
            <ac:spMk id="54" creationId="{0508EAEE-ACD1-4EB3-B2AA-0F603661D9CC}"/>
          </ac:spMkLst>
        </pc:spChg>
        <pc:spChg chg="add mod">
          <ac:chgData name="Peter Laudati" userId="fc1173ac-280e-4cfe-aafb-65006f84bb93" providerId="ADAL" clId="{87D57FBF-B3FD-44C2-ADCC-E07BC65C4C22}" dt="2018-10-03T14:37:17.877" v="914" actId="164"/>
          <ac:spMkLst>
            <pc:docMk/>
            <pc:sldMk cId="125319626" sldId="674"/>
            <ac:spMk id="55" creationId="{E2B894D3-B714-467E-87FB-F7274974414D}"/>
          </ac:spMkLst>
        </pc:spChg>
        <pc:spChg chg="add mod">
          <ac:chgData name="Peter Laudati" userId="fc1173ac-280e-4cfe-aafb-65006f84bb93" providerId="ADAL" clId="{87D57FBF-B3FD-44C2-ADCC-E07BC65C4C22}" dt="2018-10-03T14:37:17.877" v="914" actId="164"/>
          <ac:spMkLst>
            <pc:docMk/>
            <pc:sldMk cId="125319626" sldId="674"/>
            <ac:spMk id="56" creationId="{0F94FA96-E307-4FD4-BF6B-5387EF484132}"/>
          </ac:spMkLst>
        </pc:spChg>
        <pc:spChg chg="add mod">
          <ac:chgData name="Peter Laudati" userId="fc1173ac-280e-4cfe-aafb-65006f84bb93" providerId="ADAL" clId="{87D57FBF-B3FD-44C2-ADCC-E07BC65C4C22}" dt="2018-10-03T14:39:40.852" v="935" actId="1076"/>
          <ac:spMkLst>
            <pc:docMk/>
            <pc:sldMk cId="125319626" sldId="674"/>
            <ac:spMk id="57" creationId="{869387FD-BF27-4024-89AE-02A7257883CA}"/>
          </ac:spMkLst>
        </pc:spChg>
        <pc:spChg chg="add del mod">
          <ac:chgData name="Peter Laudati" userId="fc1173ac-280e-4cfe-aafb-65006f84bb93" providerId="ADAL" clId="{87D57FBF-B3FD-44C2-ADCC-E07BC65C4C22}" dt="2018-10-03T14:37:03.407" v="913" actId="478"/>
          <ac:spMkLst>
            <pc:docMk/>
            <pc:sldMk cId="125319626" sldId="674"/>
            <ac:spMk id="58" creationId="{7D5142B4-528B-4B99-B34E-4AD05A313F77}"/>
          </ac:spMkLst>
        </pc:spChg>
        <pc:grpChg chg="add mod">
          <ac:chgData name="Peter Laudati" userId="fc1173ac-280e-4cfe-aafb-65006f84bb93" providerId="ADAL" clId="{87D57FBF-B3FD-44C2-ADCC-E07BC65C4C22}" dt="2018-10-03T14:37:17.877" v="914" actId="164"/>
          <ac:grpSpMkLst>
            <pc:docMk/>
            <pc:sldMk cId="125319626" sldId="674"/>
            <ac:grpSpMk id="25" creationId="{F2E70FBE-C735-4433-9352-1424DCFEDF93}"/>
          </ac:grpSpMkLst>
        </pc:grpChg>
        <pc:picChg chg="del">
          <ac:chgData name="Peter Laudati" userId="fc1173ac-280e-4cfe-aafb-65006f84bb93" providerId="ADAL" clId="{87D57FBF-B3FD-44C2-ADCC-E07BC65C4C22}" dt="2018-10-03T14:30:34.847" v="834" actId="478"/>
          <ac:picMkLst>
            <pc:docMk/>
            <pc:sldMk cId="125319626" sldId="674"/>
            <ac:picMk id="12" creationId="{C459C2AB-3DAB-463A-AD61-EA93FB05B4E3}"/>
          </ac:picMkLst>
        </pc:picChg>
        <pc:picChg chg="add mod">
          <ac:chgData name="Peter Laudati" userId="fc1173ac-280e-4cfe-aafb-65006f84bb93" providerId="ADAL" clId="{87D57FBF-B3FD-44C2-ADCC-E07BC65C4C22}" dt="2018-10-03T14:30:24.429" v="833" actId="1076"/>
          <ac:picMkLst>
            <pc:docMk/>
            <pc:sldMk cId="125319626" sldId="674"/>
            <ac:picMk id="52" creationId="{D2ED4B6E-92A5-4AD9-B3C4-FAEF23BA2E37}"/>
          </ac:picMkLst>
        </pc:picChg>
        <pc:cxnChg chg="add mod">
          <ac:chgData name="Peter Laudati" userId="fc1173ac-280e-4cfe-aafb-65006f84bb93" providerId="ADAL" clId="{87D57FBF-B3FD-44C2-ADCC-E07BC65C4C22}" dt="2018-10-03T14:38:43.183" v="934" actId="692"/>
          <ac:cxnSpMkLst>
            <pc:docMk/>
            <pc:sldMk cId="125319626" sldId="674"/>
            <ac:cxnSpMk id="27" creationId="{47C8B9CF-7D3A-4A7D-943B-0EF59BD7D57A}"/>
          </ac:cxnSpMkLst>
        </pc:cxnChg>
      </pc:sldChg>
      <pc:sldChg chg="addSp delSp modSp modAnim">
        <pc:chgData name="Peter Laudati" userId="fc1173ac-280e-4cfe-aafb-65006f84bb93" providerId="ADAL" clId="{87D57FBF-B3FD-44C2-ADCC-E07BC65C4C22}" dt="2018-10-03T14:53:26.816" v="1039" actId="14100"/>
        <pc:sldMkLst>
          <pc:docMk/>
          <pc:sldMk cId="1026612433" sldId="675"/>
        </pc:sldMkLst>
        <pc:spChg chg="add del mod">
          <ac:chgData name="Peter Laudati" userId="fc1173ac-280e-4cfe-aafb-65006f84bb93" providerId="ADAL" clId="{87D57FBF-B3FD-44C2-ADCC-E07BC65C4C22}" dt="2018-10-03T14:44:17.771" v="944" actId="11529"/>
          <ac:spMkLst>
            <pc:docMk/>
            <pc:sldMk cId="1026612433" sldId="675"/>
            <ac:spMk id="5" creationId="{DF3D458B-5EF2-42C9-912D-2E35FD75E88A}"/>
          </ac:spMkLst>
        </pc:spChg>
        <pc:spChg chg="add mod ord">
          <ac:chgData name="Peter Laudati" userId="fc1173ac-280e-4cfe-aafb-65006f84bb93" providerId="ADAL" clId="{87D57FBF-B3FD-44C2-ADCC-E07BC65C4C22}" dt="2018-10-03T14:53:15.158" v="1037" actId="1076"/>
          <ac:spMkLst>
            <pc:docMk/>
            <pc:sldMk cId="1026612433" sldId="675"/>
            <ac:spMk id="6" creationId="{7E440CDE-B32E-498A-B06A-99B8EC1667E1}"/>
          </ac:spMkLst>
        </pc:spChg>
        <pc:spChg chg="add mod">
          <ac:chgData name="Peter Laudati" userId="fc1173ac-280e-4cfe-aafb-65006f84bb93" providerId="ADAL" clId="{87D57FBF-B3FD-44C2-ADCC-E07BC65C4C22}" dt="2018-10-03T14:51:53.505" v="1029" actId="1035"/>
          <ac:spMkLst>
            <pc:docMk/>
            <pc:sldMk cId="1026612433" sldId="675"/>
            <ac:spMk id="39" creationId="{35FA6AB3-201D-4859-A3E4-C278DC02CFCA}"/>
          </ac:spMkLst>
        </pc:spChg>
        <pc:picChg chg="add del mod modCrop">
          <ac:chgData name="Peter Laudati" userId="fc1173ac-280e-4cfe-aafb-65006f84bb93" providerId="ADAL" clId="{87D57FBF-B3FD-44C2-ADCC-E07BC65C4C22}" dt="2018-10-03T14:44:20.739" v="945" actId="478"/>
          <ac:picMkLst>
            <pc:docMk/>
            <pc:sldMk cId="1026612433" sldId="675"/>
            <ac:picMk id="4" creationId="{331AFD3A-06C2-47CF-9723-E90EB18C6625}"/>
          </ac:picMkLst>
        </pc:picChg>
        <pc:picChg chg="add mod modCrop">
          <ac:chgData name="Peter Laudati" userId="fc1173ac-280e-4cfe-aafb-65006f84bb93" providerId="ADAL" clId="{87D57FBF-B3FD-44C2-ADCC-E07BC65C4C22}" dt="2018-10-03T14:53:26.816" v="1039" actId="14100"/>
          <ac:picMkLst>
            <pc:docMk/>
            <pc:sldMk cId="1026612433" sldId="675"/>
            <ac:picMk id="8" creationId="{16BAF6CC-6858-4854-8A41-1A93DA84331B}"/>
          </ac:picMkLst>
        </pc:picChg>
        <pc:picChg chg="add mod">
          <ac:chgData name="Peter Laudati" userId="fc1173ac-280e-4cfe-aafb-65006f84bb93" providerId="ADAL" clId="{87D57FBF-B3FD-44C2-ADCC-E07BC65C4C22}" dt="2018-10-03T14:44:30.212" v="947" actId="1076"/>
          <ac:picMkLst>
            <pc:docMk/>
            <pc:sldMk cId="1026612433" sldId="675"/>
            <ac:picMk id="32" creationId="{9BACC7E6-A548-4E52-832A-4B94E581F0AB}"/>
          </ac:picMkLst>
        </pc:picChg>
      </pc:sldChg>
      <pc:sldChg chg="modSp modAnim">
        <pc:chgData name="Peter Laudati" userId="fc1173ac-280e-4cfe-aafb-65006f84bb93" providerId="ADAL" clId="{87D57FBF-B3FD-44C2-ADCC-E07BC65C4C22}" dt="2018-10-03T15:12:31.148" v="1746" actId="12"/>
        <pc:sldMkLst>
          <pc:docMk/>
          <pc:sldMk cId="3638620002" sldId="676"/>
        </pc:sldMkLst>
        <pc:spChg chg="mod">
          <ac:chgData name="Peter Laudati" userId="fc1173ac-280e-4cfe-aafb-65006f84bb93" providerId="ADAL" clId="{87D57FBF-B3FD-44C2-ADCC-E07BC65C4C22}" dt="2018-10-03T15:12:31.148" v="1746" actId="12"/>
          <ac:spMkLst>
            <pc:docMk/>
            <pc:sldMk cId="3638620002" sldId="676"/>
            <ac:spMk id="2" creationId="{F5F9A0B9-16EA-674C-9F51-93BF10956EE7}"/>
          </ac:spMkLst>
        </pc:spChg>
        <pc:spChg chg="mod">
          <ac:chgData name="Peter Laudati" userId="fc1173ac-280e-4cfe-aafb-65006f84bb93" providerId="ADAL" clId="{87D57FBF-B3FD-44C2-ADCC-E07BC65C4C22}" dt="2018-10-03T15:10:13.396" v="1736" actId="1076"/>
          <ac:spMkLst>
            <pc:docMk/>
            <pc:sldMk cId="3638620002" sldId="676"/>
            <ac:spMk id="5" creationId="{0DADFA8C-24AF-3540-80D8-FFEAB44EB08A}"/>
          </ac:spMkLst>
        </pc:spChg>
      </pc:sldChg>
      <pc:sldMasterChg chg="delSldLayout">
        <pc:chgData name="Peter Laudati" userId="fc1173ac-280e-4cfe-aafb-65006f84bb93" providerId="ADAL" clId="{87D57FBF-B3FD-44C2-ADCC-E07BC65C4C22}" dt="2018-10-03T04:16:02.618" v="205" actId="2696"/>
        <pc:sldMasterMkLst>
          <pc:docMk/>
          <pc:sldMasterMk cId="684885295" sldId="2147483730"/>
        </pc:sldMasterMkLst>
      </pc:sldMasterChg>
    </pc:docChg>
  </pc:docChgLst>
  <pc:docChgLst>
    <pc:chgData name="Gino Filicetti" userId="42c58076-3b3e-44cb-9b4c-b1f6029317d1" providerId="ADAL" clId="{74C035A3-B334-0141-B86E-F89F710B27D6}"/>
    <pc:docChg chg="undo addSld delSld modSld sldOrd">
      <pc:chgData name="Gino Filicetti" userId="42c58076-3b3e-44cb-9b4c-b1f6029317d1" providerId="ADAL" clId="{74C035A3-B334-0141-B86E-F89F710B27D6}" dt="2018-10-10T15:49:44.664" v="411" actId="2696"/>
      <pc:docMkLst>
        <pc:docMk/>
      </pc:docMkLst>
      <pc:sldChg chg="modSp ord modTransition">
        <pc:chgData name="Gino Filicetti" userId="42c58076-3b3e-44cb-9b4c-b1f6029317d1" providerId="ADAL" clId="{74C035A3-B334-0141-B86E-F89F710B27D6}" dt="2018-10-10T15:49:35.452" v="410"/>
        <pc:sldMkLst>
          <pc:docMk/>
          <pc:sldMk cId="3670731366" sldId="558"/>
        </pc:sldMkLst>
        <pc:spChg chg="mod">
          <ac:chgData name="Gino Filicetti" userId="42c58076-3b3e-44cb-9b4c-b1f6029317d1" providerId="ADAL" clId="{74C035A3-B334-0141-B86E-F89F710B27D6}" dt="2018-10-10T15:49:26.946" v="409" actId="20577"/>
          <ac:spMkLst>
            <pc:docMk/>
            <pc:sldMk cId="3670731366" sldId="558"/>
            <ac:spMk id="2" creationId="{F5F9A0B9-16EA-674C-9F51-93BF10956EE7}"/>
          </ac:spMkLst>
        </pc:spChg>
        <pc:spChg chg="mod">
          <ac:chgData name="Gino Filicetti" userId="42c58076-3b3e-44cb-9b4c-b1f6029317d1" providerId="ADAL" clId="{74C035A3-B334-0141-B86E-F89F710B27D6}" dt="2018-10-10T15:47:29.230" v="286" actId="20577"/>
          <ac:spMkLst>
            <pc:docMk/>
            <pc:sldMk cId="3670731366" sldId="558"/>
            <ac:spMk id="5" creationId="{0DADFA8C-24AF-3540-80D8-FFEAB44EB08A}"/>
          </ac:spMkLst>
        </pc:spChg>
      </pc:sldChg>
      <pc:sldChg chg="del">
        <pc:chgData name="Gino Filicetti" userId="42c58076-3b3e-44cb-9b4c-b1f6029317d1" providerId="ADAL" clId="{74C035A3-B334-0141-B86E-F89F710B27D6}" dt="2018-10-10T15:49:44.664" v="411" actId="2696"/>
        <pc:sldMkLst>
          <pc:docMk/>
          <pc:sldMk cId="2942330951" sldId="559"/>
        </pc:sldMkLst>
      </pc:sldChg>
      <pc:sldChg chg="modSp modTransition">
        <pc:chgData name="Gino Filicetti" userId="42c58076-3b3e-44cb-9b4c-b1f6029317d1" providerId="ADAL" clId="{74C035A3-B334-0141-B86E-F89F710B27D6}" dt="2018-10-10T15:49:35.452" v="410"/>
        <pc:sldMkLst>
          <pc:docMk/>
          <pc:sldMk cId="2115289101" sldId="575"/>
        </pc:sldMkLst>
        <pc:spChg chg="mod">
          <ac:chgData name="Gino Filicetti" userId="42c58076-3b3e-44cb-9b4c-b1f6029317d1" providerId="ADAL" clId="{74C035A3-B334-0141-B86E-F89F710B27D6}" dt="2018-10-10T15:46:31.409" v="264" actId="20577"/>
          <ac:spMkLst>
            <pc:docMk/>
            <pc:sldMk cId="2115289101" sldId="575"/>
            <ac:spMk id="2" creationId="{E03EFE58-7D08-7E4D-AB1D-448C8CE89F7C}"/>
          </ac:spMkLst>
        </pc:spChg>
      </pc:sldChg>
      <pc:sldChg chg="modSp modTransition">
        <pc:chgData name="Gino Filicetti" userId="42c58076-3b3e-44cb-9b4c-b1f6029317d1" providerId="ADAL" clId="{74C035A3-B334-0141-B86E-F89F710B27D6}" dt="2018-10-10T15:49:35.452" v="410"/>
        <pc:sldMkLst>
          <pc:docMk/>
          <pc:sldMk cId="306799738" sldId="576"/>
        </pc:sldMkLst>
        <pc:spChg chg="mod">
          <ac:chgData name="Gino Filicetti" userId="42c58076-3b3e-44cb-9b4c-b1f6029317d1" providerId="ADAL" clId="{74C035A3-B334-0141-B86E-F89F710B27D6}" dt="2018-10-10T15:45:23.531" v="252" actId="14100"/>
          <ac:spMkLst>
            <pc:docMk/>
            <pc:sldMk cId="306799738" sldId="576"/>
            <ac:spMk id="2" creationId="{C5B05B39-D3AB-4E98-A14E-DE01F75D1C01}"/>
          </ac:spMkLst>
        </pc:spChg>
        <pc:spChg chg="mod">
          <ac:chgData name="Gino Filicetti" userId="42c58076-3b3e-44cb-9b4c-b1f6029317d1" providerId="ADAL" clId="{74C035A3-B334-0141-B86E-F89F710B27D6}" dt="2018-10-10T15:41:53.386" v="12" actId="14100"/>
          <ac:spMkLst>
            <pc:docMk/>
            <pc:sldMk cId="306799738" sldId="576"/>
            <ac:spMk id="3" creationId="{3AA01939-5AF8-496B-8A94-55FB6E381F5D}"/>
          </ac:spMkLst>
        </pc:spChg>
      </pc:sldChg>
      <pc:sldChg chg="modSp add modTransition">
        <pc:chgData name="Gino Filicetti" userId="42c58076-3b3e-44cb-9b4c-b1f6029317d1" providerId="ADAL" clId="{74C035A3-B334-0141-B86E-F89F710B27D6}" dt="2018-10-10T15:49:35.452" v="410"/>
        <pc:sldMkLst>
          <pc:docMk/>
          <pc:sldMk cId="3451162890" sldId="677"/>
        </pc:sldMkLst>
        <pc:spChg chg="mod">
          <ac:chgData name="Gino Filicetti" userId="42c58076-3b3e-44cb-9b4c-b1f6029317d1" providerId="ADAL" clId="{74C035A3-B334-0141-B86E-F89F710B27D6}" dt="2018-10-10T15:45:10.796" v="251" actId="1076"/>
          <ac:spMkLst>
            <pc:docMk/>
            <pc:sldMk cId="3451162890" sldId="677"/>
            <ac:spMk id="2" creationId="{C5B05B39-D3AB-4E98-A14E-DE01F75D1C01}"/>
          </ac:spMkLst>
        </pc:spChg>
        <pc:spChg chg="mod">
          <ac:chgData name="Gino Filicetti" userId="42c58076-3b3e-44cb-9b4c-b1f6029317d1" providerId="ADAL" clId="{74C035A3-B334-0141-B86E-F89F710B27D6}" dt="2018-10-10T15:43:16.913" v="63" actId="20577"/>
          <ac:spMkLst>
            <pc:docMk/>
            <pc:sldMk cId="3451162890" sldId="677"/>
            <ac:spMk id="3" creationId="{3AA01939-5AF8-496B-8A94-55FB6E381F5D}"/>
          </ac:spMkLst>
        </pc:spChg>
      </pc:sldChg>
    </pc:docChg>
  </pc:docChgLst>
  <pc:docChgLst>
    <pc:chgData name="Gino Filicetti" userId="42c58076-3b3e-44cb-9b4c-b1f6029317d1" providerId="ADAL" clId="{020D3BD4-528C-0245-8968-9D933AC053F0}"/>
    <pc:docChg chg="undo redo custSel addSld delSld modSld sldOrd delMainMaster">
      <pc:chgData name="Gino Filicetti" userId="42c58076-3b3e-44cb-9b4c-b1f6029317d1" providerId="ADAL" clId="{020D3BD4-528C-0245-8968-9D933AC053F0}" dt="2018-09-14T16:35:11.513" v="4259" actId="692"/>
      <pc:docMkLst>
        <pc:docMk/>
      </pc:docMkLst>
      <pc:sldChg chg="modTransition">
        <pc:chgData name="Gino Filicetti" userId="42c58076-3b3e-44cb-9b4c-b1f6029317d1" providerId="ADAL" clId="{020D3BD4-528C-0245-8968-9D933AC053F0}" dt="2018-09-13T22:25:43.117" v="2597" actId="692"/>
        <pc:sldMkLst>
          <pc:docMk/>
          <pc:sldMk cId="4254351638" sldId="438"/>
        </pc:sldMkLst>
      </pc:sldChg>
      <pc:sldChg chg="modTransition">
        <pc:chgData name="Gino Filicetti" userId="42c58076-3b3e-44cb-9b4c-b1f6029317d1" providerId="ADAL" clId="{020D3BD4-528C-0245-8968-9D933AC053F0}" dt="2018-09-13T22:25:43.117" v="2597" actId="692"/>
        <pc:sldMkLst>
          <pc:docMk/>
          <pc:sldMk cId="3938503310" sldId="439"/>
        </pc:sldMkLst>
      </pc:sldChg>
      <pc:sldChg chg="modTransition">
        <pc:chgData name="Gino Filicetti" userId="42c58076-3b3e-44cb-9b4c-b1f6029317d1" providerId="ADAL" clId="{020D3BD4-528C-0245-8968-9D933AC053F0}" dt="2018-09-13T22:25:43.117" v="2597" actId="692"/>
        <pc:sldMkLst>
          <pc:docMk/>
          <pc:sldMk cId="581401480" sldId="467"/>
        </pc:sldMkLst>
      </pc:sldChg>
      <pc:sldChg chg="modTransition">
        <pc:chgData name="Gino Filicetti" userId="42c58076-3b3e-44cb-9b4c-b1f6029317d1" providerId="ADAL" clId="{020D3BD4-528C-0245-8968-9D933AC053F0}" dt="2018-09-13T22:25:43.117" v="2597" actId="692"/>
        <pc:sldMkLst>
          <pc:docMk/>
          <pc:sldMk cId="303014580" sldId="468"/>
        </pc:sldMkLst>
      </pc:sldChg>
      <pc:sldChg chg="modTransition">
        <pc:chgData name="Gino Filicetti" userId="42c58076-3b3e-44cb-9b4c-b1f6029317d1" providerId="ADAL" clId="{020D3BD4-528C-0245-8968-9D933AC053F0}" dt="2018-09-13T22:25:43.117" v="2597" actId="692"/>
        <pc:sldMkLst>
          <pc:docMk/>
          <pc:sldMk cId="1650536884" sldId="469"/>
        </pc:sldMkLst>
      </pc:sldChg>
      <pc:sldChg chg="addSp modSp add modAnim">
        <pc:chgData name="Gino Filicetti" userId="42c58076-3b3e-44cb-9b4c-b1f6029317d1" providerId="ADAL" clId="{020D3BD4-528C-0245-8968-9D933AC053F0}" dt="2018-08-31T12:24:59.688" v="320" actId="692"/>
        <pc:sldMkLst>
          <pc:docMk/>
          <pc:sldMk cId="1566095744" sldId="484"/>
        </pc:sldMkLst>
        <pc:spChg chg="mod">
          <ac:chgData name="Gino Filicetti" userId="42c58076-3b3e-44cb-9b4c-b1f6029317d1" providerId="ADAL" clId="{020D3BD4-528C-0245-8968-9D933AC053F0}" dt="2018-08-31T12:16:32.124" v="294" actId="20577"/>
          <ac:spMkLst>
            <pc:docMk/>
            <pc:sldMk cId="1566095744" sldId="484"/>
            <ac:spMk id="2" creationId="{00000000-0000-0000-0000-000000000000}"/>
          </ac:spMkLst>
        </pc:spChg>
        <pc:spChg chg="add mod">
          <ac:chgData name="Gino Filicetti" userId="42c58076-3b3e-44cb-9b4c-b1f6029317d1" providerId="ADAL" clId="{020D3BD4-528C-0245-8968-9D933AC053F0}" dt="2018-08-31T12:21:41.707" v="308" actId="13926"/>
          <ac:spMkLst>
            <pc:docMk/>
            <pc:sldMk cId="1566095744" sldId="484"/>
            <ac:spMk id="4" creationId="{6F42964B-CF1C-4542-85AA-BEA6693BC913}"/>
          </ac:spMkLst>
        </pc:spChg>
        <pc:picChg chg="mod">
          <ac:chgData name="Gino Filicetti" userId="42c58076-3b3e-44cb-9b4c-b1f6029317d1" providerId="ADAL" clId="{020D3BD4-528C-0245-8968-9D933AC053F0}" dt="2018-08-31T12:24:24.328" v="318" actId="1076"/>
          <ac:picMkLst>
            <pc:docMk/>
            <pc:sldMk cId="1566095744" sldId="484"/>
            <ac:picMk id="3074" creationId="{07C65DA4-601D-46F7-9674-1610854F39EF}"/>
          </ac:picMkLst>
        </pc:picChg>
      </pc:sldChg>
      <pc:sldChg chg="add">
        <pc:chgData name="Gino Filicetti" userId="42c58076-3b3e-44cb-9b4c-b1f6029317d1" providerId="ADAL" clId="{020D3BD4-528C-0245-8968-9D933AC053F0}" dt="2018-08-31T12:16:20.792" v="278" actId="692"/>
        <pc:sldMkLst>
          <pc:docMk/>
          <pc:sldMk cId="192415403" sldId="485"/>
        </pc:sldMkLst>
      </pc:sldChg>
      <pc:sldChg chg="add">
        <pc:chgData name="Gino Filicetti" userId="42c58076-3b3e-44cb-9b4c-b1f6029317d1" providerId="ADAL" clId="{020D3BD4-528C-0245-8968-9D933AC053F0}" dt="2018-08-31T12:16:20.792" v="278" actId="692"/>
        <pc:sldMkLst>
          <pc:docMk/>
          <pc:sldMk cId="171341469" sldId="486"/>
        </pc:sldMkLst>
      </pc:sldChg>
      <pc:sldChg chg="add">
        <pc:chgData name="Gino Filicetti" userId="42c58076-3b3e-44cb-9b4c-b1f6029317d1" providerId="ADAL" clId="{020D3BD4-528C-0245-8968-9D933AC053F0}" dt="2018-08-31T12:16:20.792" v="278" actId="692"/>
        <pc:sldMkLst>
          <pc:docMk/>
          <pc:sldMk cId="3215705712" sldId="487"/>
        </pc:sldMkLst>
      </pc:sldChg>
      <pc:sldChg chg="add">
        <pc:chgData name="Gino Filicetti" userId="42c58076-3b3e-44cb-9b4c-b1f6029317d1" providerId="ADAL" clId="{020D3BD4-528C-0245-8968-9D933AC053F0}" dt="2018-08-31T12:16:20.792" v="278" actId="692"/>
        <pc:sldMkLst>
          <pc:docMk/>
          <pc:sldMk cId="2021201559" sldId="488"/>
        </pc:sldMkLst>
      </pc:sldChg>
      <pc:sldChg chg="modSp">
        <pc:chgData name="Gino Filicetti" userId="42c58076-3b3e-44cb-9b4c-b1f6029317d1" providerId="ADAL" clId="{020D3BD4-528C-0245-8968-9D933AC053F0}" dt="2018-08-31T20:44:35.982" v="2044" actId="14100"/>
        <pc:sldMkLst>
          <pc:docMk/>
          <pc:sldMk cId="2940976382" sldId="541"/>
        </pc:sldMkLst>
        <pc:spChg chg="mod">
          <ac:chgData name="Gino Filicetti" userId="42c58076-3b3e-44cb-9b4c-b1f6029317d1" providerId="ADAL" clId="{020D3BD4-528C-0245-8968-9D933AC053F0}" dt="2018-08-31T20:44:35.982" v="2044" actId="14100"/>
          <ac:spMkLst>
            <pc:docMk/>
            <pc:sldMk cId="2940976382" sldId="541"/>
            <ac:spMk id="4" creationId="{00000000-0000-0000-0000-000000000000}"/>
          </ac:spMkLst>
        </pc:spChg>
      </pc:sldChg>
      <pc:sldChg chg="modSp add">
        <pc:chgData name="Gino Filicetti" userId="42c58076-3b3e-44cb-9b4c-b1f6029317d1" providerId="ADAL" clId="{020D3BD4-528C-0245-8968-9D933AC053F0}" dt="2018-08-31T12:09:02.693" v="88" actId="207"/>
        <pc:sldMkLst>
          <pc:docMk/>
          <pc:sldMk cId="120820389" sldId="542"/>
        </pc:sldMkLst>
        <pc:spChg chg="mod">
          <ac:chgData name="Gino Filicetti" userId="42c58076-3b3e-44cb-9b4c-b1f6029317d1" providerId="ADAL" clId="{020D3BD4-528C-0245-8968-9D933AC053F0}" dt="2018-08-31T12:09:02.693" v="88" actId="207"/>
          <ac:spMkLst>
            <pc:docMk/>
            <pc:sldMk cId="120820389" sldId="542"/>
            <ac:spMk id="2" creationId="{E03EFE58-7D08-7E4D-AB1D-448C8CE89F7C}"/>
          </ac:spMkLst>
        </pc:spChg>
      </pc:sldChg>
      <pc:sldChg chg="modSp add">
        <pc:chgData name="Gino Filicetti" userId="42c58076-3b3e-44cb-9b4c-b1f6029317d1" providerId="ADAL" clId="{020D3BD4-528C-0245-8968-9D933AC053F0}" dt="2018-08-31T12:09:53.446" v="115" actId="20577"/>
        <pc:sldMkLst>
          <pc:docMk/>
          <pc:sldMk cId="296669791" sldId="543"/>
        </pc:sldMkLst>
        <pc:spChg chg="mod">
          <ac:chgData name="Gino Filicetti" userId="42c58076-3b3e-44cb-9b4c-b1f6029317d1" providerId="ADAL" clId="{020D3BD4-528C-0245-8968-9D933AC053F0}" dt="2018-08-31T12:09:53.446" v="115" actId="20577"/>
          <ac:spMkLst>
            <pc:docMk/>
            <pc:sldMk cId="296669791" sldId="543"/>
            <ac:spMk id="2" creationId="{E03EFE58-7D08-7E4D-AB1D-448C8CE89F7C}"/>
          </ac:spMkLst>
        </pc:spChg>
      </pc:sldChg>
      <pc:sldChg chg="modSp add">
        <pc:chgData name="Gino Filicetti" userId="42c58076-3b3e-44cb-9b4c-b1f6029317d1" providerId="ADAL" clId="{020D3BD4-528C-0245-8968-9D933AC053F0}" dt="2018-08-31T12:10:49.786" v="164" actId="20577"/>
        <pc:sldMkLst>
          <pc:docMk/>
          <pc:sldMk cId="3501640252" sldId="545"/>
        </pc:sldMkLst>
        <pc:spChg chg="mod">
          <ac:chgData name="Gino Filicetti" userId="42c58076-3b3e-44cb-9b4c-b1f6029317d1" providerId="ADAL" clId="{020D3BD4-528C-0245-8968-9D933AC053F0}" dt="2018-08-31T12:10:49.786" v="164" actId="20577"/>
          <ac:spMkLst>
            <pc:docMk/>
            <pc:sldMk cId="3501640252" sldId="545"/>
            <ac:spMk id="2" creationId="{E03EFE58-7D08-7E4D-AB1D-448C8CE89F7C}"/>
          </ac:spMkLst>
        </pc:spChg>
      </pc:sldChg>
      <pc:sldChg chg="addSp delSp modSp add">
        <pc:chgData name="Gino Filicetti" userId="42c58076-3b3e-44cb-9b4c-b1f6029317d1" providerId="ADAL" clId="{020D3BD4-528C-0245-8968-9D933AC053F0}" dt="2018-08-31T12:36:03.701" v="812" actId="20577"/>
        <pc:sldMkLst>
          <pc:docMk/>
          <pc:sldMk cId="1052682720" sldId="551"/>
        </pc:sldMkLst>
        <pc:spChg chg="mod">
          <ac:chgData name="Gino Filicetti" userId="42c58076-3b3e-44cb-9b4c-b1f6029317d1" providerId="ADAL" clId="{020D3BD4-528C-0245-8968-9D933AC053F0}" dt="2018-08-31T12:34:15.698" v="799" actId="20577"/>
          <ac:spMkLst>
            <pc:docMk/>
            <pc:sldMk cId="1052682720" sldId="551"/>
            <ac:spMk id="2" creationId="{F5F9A0B9-16EA-674C-9F51-93BF10956EE7}"/>
          </ac:spMkLst>
        </pc:spChg>
        <pc:spChg chg="del mod">
          <ac:chgData name="Gino Filicetti" userId="42c58076-3b3e-44cb-9b4c-b1f6029317d1" providerId="ADAL" clId="{020D3BD4-528C-0245-8968-9D933AC053F0}" dt="2018-08-31T12:31:30.494" v="548" actId="478"/>
          <ac:spMkLst>
            <pc:docMk/>
            <pc:sldMk cId="1052682720" sldId="551"/>
            <ac:spMk id="3" creationId="{DBCFBC31-9382-7241-B7D5-A271651F7F72}"/>
          </ac:spMkLst>
        </pc:spChg>
        <pc:spChg chg="add del">
          <ac:chgData name="Gino Filicetti" userId="42c58076-3b3e-44cb-9b4c-b1f6029317d1" providerId="ADAL" clId="{020D3BD4-528C-0245-8968-9D933AC053F0}" dt="2018-08-31T12:31:15.260" v="545" actId="20577"/>
          <ac:spMkLst>
            <pc:docMk/>
            <pc:sldMk cId="1052682720" sldId="551"/>
            <ac:spMk id="4" creationId="{E4EB3707-56E7-6B4C-99F4-2F4DCD94AC47}"/>
          </ac:spMkLst>
        </pc:spChg>
        <pc:spChg chg="add mod">
          <ac:chgData name="Gino Filicetti" userId="42c58076-3b3e-44cb-9b4c-b1f6029317d1" providerId="ADAL" clId="{020D3BD4-528C-0245-8968-9D933AC053F0}" dt="2018-08-31T12:36:03.701" v="812" actId="20577"/>
          <ac:spMkLst>
            <pc:docMk/>
            <pc:sldMk cId="1052682720" sldId="551"/>
            <ac:spMk id="5" creationId="{0DADFA8C-24AF-3540-80D8-FFEAB44EB08A}"/>
          </ac:spMkLst>
        </pc:spChg>
        <pc:spChg chg="add del mod">
          <ac:chgData name="Gino Filicetti" userId="42c58076-3b3e-44cb-9b4c-b1f6029317d1" providerId="ADAL" clId="{020D3BD4-528C-0245-8968-9D933AC053F0}" dt="2018-08-31T12:31:34.365" v="549" actId="478"/>
          <ac:spMkLst>
            <pc:docMk/>
            <pc:sldMk cId="1052682720" sldId="551"/>
            <ac:spMk id="7" creationId="{9CFAD53A-F28F-1C48-8B79-A0AEBF39C97B}"/>
          </ac:spMkLst>
        </pc:spChg>
      </pc:sldChg>
      <pc:sldChg chg="addSp delSp modSp add">
        <pc:chgData name="Gino Filicetti" userId="42c58076-3b3e-44cb-9b4c-b1f6029317d1" providerId="ADAL" clId="{020D3BD4-528C-0245-8968-9D933AC053F0}" dt="2018-08-31T12:44:16.018" v="953" actId="1076"/>
        <pc:sldMkLst>
          <pc:docMk/>
          <pc:sldMk cId="638968379" sldId="552"/>
        </pc:sldMkLst>
        <pc:spChg chg="del">
          <ac:chgData name="Gino Filicetti" userId="42c58076-3b3e-44cb-9b4c-b1f6029317d1" providerId="ADAL" clId="{020D3BD4-528C-0245-8968-9D933AC053F0}" dt="2018-08-31T12:42:49.888" v="936" actId="478"/>
          <ac:spMkLst>
            <pc:docMk/>
            <pc:sldMk cId="638968379" sldId="552"/>
            <ac:spMk id="2" creationId="{A0AE7249-759E-604F-8CD5-5912DBF4EAD6}"/>
          </ac:spMkLst>
        </pc:spChg>
        <pc:spChg chg="mod">
          <ac:chgData name="Gino Filicetti" userId="42c58076-3b3e-44cb-9b4c-b1f6029317d1" providerId="ADAL" clId="{020D3BD4-528C-0245-8968-9D933AC053F0}" dt="2018-08-31T12:43:58.467" v="952" actId="403"/>
          <ac:spMkLst>
            <pc:docMk/>
            <pc:sldMk cId="638968379" sldId="552"/>
            <ac:spMk id="3" creationId="{746B64BB-EC4D-014D-8D10-96CFD95F6388}"/>
          </ac:spMkLst>
        </pc:spChg>
        <pc:spChg chg="add mod">
          <ac:chgData name="Gino Filicetti" userId="42c58076-3b3e-44cb-9b4c-b1f6029317d1" providerId="ADAL" clId="{020D3BD4-528C-0245-8968-9D933AC053F0}" dt="2018-08-31T12:44:16.018" v="953" actId="1076"/>
          <ac:spMkLst>
            <pc:docMk/>
            <pc:sldMk cId="638968379" sldId="552"/>
            <ac:spMk id="5" creationId="{715F3A0A-FA04-0F44-ADE1-04F968F188FF}"/>
          </ac:spMkLst>
        </pc:spChg>
        <pc:spChg chg="add mod">
          <ac:chgData name="Gino Filicetti" userId="42c58076-3b3e-44cb-9b4c-b1f6029317d1" providerId="ADAL" clId="{020D3BD4-528C-0245-8968-9D933AC053F0}" dt="2018-08-31T12:43:23.302" v="947" actId="14100"/>
          <ac:spMkLst>
            <pc:docMk/>
            <pc:sldMk cId="638968379" sldId="552"/>
            <ac:spMk id="6" creationId="{1666B57F-5A79-7344-867A-8CC4F0C86C5C}"/>
          </ac:spMkLst>
        </pc:spChg>
        <pc:picChg chg="add mod">
          <ac:chgData name="Gino Filicetti" userId="42c58076-3b3e-44cb-9b4c-b1f6029317d1" providerId="ADAL" clId="{020D3BD4-528C-0245-8968-9D933AC053F0}" dt="2018-08-31T12:44:16.018" v="953" actId="1076"/>
          <ac:picMkLst>
            <pc:docMk/>
            <pc:sldMk cId="638968379" sldId="552"/>
            <ac:picMk id="4" creationId="{88AD421E-2430-704A-946D-9F79A251D300}"/>
          </ac:picMkLst>
        </pc:picChg>
      </pc:sldChg>
      <pc:sldChg chg="addSp delSp modSp add">
        <pc:chgData name="Gino Filicetti" userId="42c58076-3b3e-44cb-9b4c-b1f6029317d1" providerId="ADAL" clId="{020D3BD4-528C-0245-8968-9D933AC053F0}" dt="2018-08-31T19:21:25.626" v="2020" actId="1076"/>
        <pc:sldMkLst>
          <pc:docMk/>
          <pc:sldMk cId="3669502818" sldId="553"/>
        </pc:sldMkLst>
        <pc:spChg chg="mod">
          <ac:chgData name="Gino Filicetti" userId="42c58076-3b3e-44cb-9b4c-b1f6029317d1" providerId="ADAL" clId="{020D3BD4-528C-0245-8968-9D933AC053F0}" dt="2018-08-31T17:23:21.995" v="979" actId="6549"/>
          <ac:spMkLst>
            <pc:docMk/>
            <pc:sldMk cId="3669502818" sldId="553"/>
            <ac:spMk id="3" creationId="{746B64BB-EC4D-014D-8D10-96CFD95F6388}"/>
          </ac:spMkLst>
        </pc:spChg>
        <pc:spChg chg="del">
          <ac:chgData name="Gino Filicetti" userId="42c58076-3b3e-44cb-9b4c-b1f6029317d1" providerId="ADAL" clId="{020D3BD4-528C-0245-8968-9D933AC053F0}" dt="2018-08-31T17:28:54.930" v="983" actId="478"/>
          <ac:spMkLst>
            <pc:docMk/>
            <pc:sldMk cId="3669502818" sldId="553"/>
            <ac:spMk id="5" creationId="{715F3A0A-FA04-0F44-ADE1-04F968F188FF}"/>
          </ac:spMkLst>
        </pc:spChg>
        <pc:spChg chg="mod">
          <ac:chgData name="Gino Filicetti" userId="42c58076-3b3e-44cb-9b4c-b1f6029317d1" providerId="ADAL" clId="{020D3BD4-528C-0245-8968-9D933AC053F0}" dt="2018-08-31T19:21:18.013" v="2019" actId="14100"/>
          <ac:spMkLst>
            <pc:docMk/>
            <pc:sldMk cId="3669502818" sldId="553"/>
            <ac:spMk id="6" creationId="{1666B57F-5A79-7344-867A-8CC4F0C86C5C}"/>
          </ac:spMkLst>
        </pc:spChg>
        <pc:picChg chg="add mod">
          <ac:chgData name="Gino Filicetti" userId="42c58076-3b3e-44cb-9b4c-b1f6029317d1" providerId="ADAL" clId="{020D3BD4-528C-0245-8968-9D933AC053F0}" dt="2018-08-31T19:21:25.626" v="2020" actId="1076"/>
          <ac:picMkLst>
            <pc:docMk/>
            <pc:sldMk cId="3669502818" sldId="553"/>
            <ac:picMk id="2" creationId="{51E5F670-A621-7E48-93AF-6C9B87A14548}"/>
          </ac:picMkLst>
        </pc:picChg>
        <pc:picChg chg="del">
          <ac:chgData name="Gino Filicetti" userId="42c58076-3b3e-44cb-9b4c-b1f6029317d1" providerId="ADAL" clId="{020D3BD4-528C-0245-8968-9D933AC053F0}" dt="2018-08-31T17:28:43.202" v="981" actId="478"/>
          <ac:picMkLst>
            <pc:docMk/>
            <pc:sldMk cId="3669502818" sldId="553"/>
            <ac:picMk id="4" creationId="{88AD421E-2430-704A-946D-9F79A251D300}"/>
          </ac:picMkLst>
        </pc:picChg>
      </pc:sldChg>
      <pc:sldChg chg="modSp add">
        <pc:chgData name="Gino Filicetti" userId="42c58076-3b3e-44cb-9b4c-b1f6029317d1" providerId="ADAL" clId="{020D3BD4-528C-0245-8968-9D933AC053F0}" dt="2018-08-31T18:36:14.494" v="1823" actId="20577"/>
        <pc:sldMkLst>
          <pc:docMk/>
          <pc:sldMk cId="3776219902" sldId="556"/>
        </pc:sldMkLst>
        <pc:spChg chg="mod">
          <ac:chgData name="Gino Filicetti" userId="42c58076-3b3e-44cb-9b4c-b1f6029317d1" providerId="ADAL" clId="{020D3BD4-528C-0245-8968-9D933AC053F0}" dt="2018-08-31T18:36:14.494" v="1823" actId="20577"/>
          <ac:spMkLst>
            <pc:docMk/>
            <pc:sldMk cId="3776219902" sldId="556"/>
            <ac:spMk id="2" creationId="{F5F9A0B9-16EA-674C-9F51-93BF10956EE7}"/>
          </ac:spMkLst>
        </pc:spChg>
        <pc:spChg chg="mod">
          <ac:chgData name="Gino Filicetti" userId="42c58076-3b3e-44cb-9b4c-b1f6029317d1" providerId="ADAL" clId="{020D3BD4-528C-0245-8968-9D933AC053F0}" dt="2018-08-31T18:22:06.655" v="1089" actId="20577"/>
          <ac:spMkLst>
            <pc:docMk/>
            <pc:sldMk cId="3776219902" sldId="556"/>
            <ac:spMk id="5" creationId="{0DADFA8C-24AF-3540-80D8-FFEAB44EB08A}"/>
          </ac:spMkLst>
        </pc:spChg>
      </pc:sldChg>
      <pc:sldChg chg="modSp add">
        <pc:chgData name="Gino Filicetti" userId="42c58076-3b3e-44cb-9b4c-b1f6029317d1" providerId="ADAL" clId="{020D3BD4-528C-0245-8968-9D933AC053F0}" dt="2018-09-13T23:35:52.546" v="4222" actId="20577"/>
        <pc:sldMkLst>
          <pc:docMk/>
          <pc:sldMk cId="2250512809" sldId="557"/>
        </pc:sldMkLst>
        <pc:spChg chg="mod">
          <ac:chgData name="Gino Filicetti" userId="42c58076-3b3e-44cb-9b4c-b1f6029317d1" providerId="ADAL" clId="{020D3BD4-528C-0245-8968-9D933AC053F0}" dt="2018-09-13T23:35:52.546" v="4222" actId="20577"/>
          <ac:spMkLst>
            <pc:docMk/>
            <pc:sldMk cId="2250512809" sldId="557"/>
            <ac:spMk id="2" creationId="{F5F9A0B9-16EA-674C-9F51-93BF10956EE7}"/>
          </ac:spMkLst>
        </pc:spChg>
        <pc:spChg chg="mod">
          <ac:chgData name="Gino Filicetti" userId="42c58076-3b3e-44cb-9b4c-b1f6029317d1" providerId="ADAL" clId="{020D3BD4-528C-0245-8968-9D933AC053F0}" dt="2018-08-31T18:28:57.415" v="1259" actId="20577"/>
          <ac:spMkLst>
            <pc:docMk/>
            <pc:sldMk cId="2250512809" sldId="557"/>
            <ac:spMk id="5" creationId="{0DADFA8C-24AF-3540-80D8-FFEAB44EB08A}"/>
          </ac:spMkLst>
        </pc:spChg>
      </pc:sldChg>
      <pc:sldChg chg="modSp add modTransition">
        <pc:chgData name="Gino Filicetti" userId="42c58076-3b3e-44cb-9b4c-b1f6029317d1" providerId="ADAL" clId="{020D3BD4-528C-0245-8968-9D933AC053F0}" dt="2018-09-13T22:25:43.117" v="2597" actId="692"/>
        <pc:sldMkLst>
          <pc:docMk/>
          <pc:sldMk cId="3670731366" sldId="558"/>
        </pc:sldMkLst>
        <pc:spChg chg="mod">
          <ac:chgData name="Gino Filicetti" userId="42c58076-3b3e-44cb-9b4c-b1f6029317d1" providerId="ADAL" clId="{020D3BD4-528C-0245-8968-9D933AC053F0}" dt="2018-08-31T19:13:55.111" v="1997" actId="113"/>
          <ac:spMkLst>
            <pc:docMk/>
            <pc:sldMk cId="3670731366" sldId="558"/>
            <ac:spMk id="2" creationId="{F5F9A0B9-16EA-674C-9F51-93BF10956EE7}"/>
          </ac:spMkLst>
        </pc:spChg>
        <pc:spChg chg="mod">
          <ac:chgData name="Gino Filicetti" userId="42c58076-3b3e-44cb-9b4c-b1f6029317d1" providerId="ADAL" clId="{020D3BD4-528C-0245-8968-9D933AC053F0}" dt="2018-08-31T18:30:04.912" v="1378" actId="20577"/>
          <ac:spMkLst>
            <pc:docMk/>
            <pc:sldMk cId="3670731366" sldId="558"/>
            <ac:spMk id="5" creationId="{0DADFA8C-24AF-3540-80D8-FFEAB44EB08A}"/>
          </ac:spMkLst>
        </pc:spChg>
      </pc:sldChg>
      <pc:sldChg chg="modSp add modTransition">
        <pc:chgData name="Gino Filicetti" userId="42c58076-3b3e-44cb-9b4c-b1f6029317d1" providerId="ADAL" clId="{020D3BD4-528C-0245-8968-9D933AC053F0}" dt="2018-09-13T22:25:43.117" v="2597" actId="692"/>
        <pc:sldMkLst>
          <pc:docMk/>
          <pc:sldMk cId="2942330951" sldId="559"/>
        </pc:sldMkLst>
        <pc:spChg chg="mod">
          <ac:chgData name="Gino Filicetti" userId="42c58076-3b3e-44cb-9b4c-b1f6029317d1" providerId="ADAL" clId="{020D3BD4-528C-0245-8968-9D933AC053F0}" dt="2018-08-31T19:13:44.833" v="1996" actId="113"/>
          <ac:spMkLst>
            <pc:docMk/>
            <pc:sldMk cId="2942330951" sldId="559"/>
            <ac:spMk id="2" creationId="{F5F9A0B9-16EA-674C-9F51-93BF10956EE7}"/>
          </ac:spMkLst>
        </pc:spChg>
        <pc:spChg chg="mod">
          <ac:chgData name="Gino Filicetti" userId="42c58076-3b3e-44cb-9b4c-b1f6029317d1" providerId="ADAL" clId="{020D3BD4-528C-0245-8968-9D933AC053F0}" dt="2018-08-31T18:29:58.876" v="1377" actId="20577"/>
          <ac:spMkLst>
            <pc:docMk/>
            <pc:sldMk cId="2942330951" sldId="559"/>
            <ac:spMk id="5" creationId="{0DADFA8C-24AF-3540-80D8-FFEAB44EB08A}"/>
          </ac:spMkLst>
        </pc:spChg>
      </pc:sldChg>
      <pc:sldChg chg="modSp">
        <pc:chgData name="Gino Filicetti" userId="42c58076-3b3e-44cb-9b4c-b1f6029317d1" providerId="ADAL" clId="{020D3BD4-528C-0245-8968-9D933AC053F0}" dt="2018-09-13T22:18:55.819" v="2556" actId="20577"/>
        <pc:sldMkLst>
          <pc:docMk/>
          <pc:sldMk cId="44948052" sldId="571"/>
        </pc:sldMkLst>
        <pc:spChg chg="mod">
          <ac:chgData name="Gino Filicetti" userId="42c58076-3b3e-44cb-9b4c-b1f6029317d1" providerId="ADAL" clId="{020D3BD4-528C-0245-8968-9D933AC053F0}" dt="2018-09-13T22:18:55.819" v="2556" actId="20577"/>
          <ac:spMkLst>
            <pc:docMk/>
            <pc:sldMk cId="44948052" sldId="571"/>
            <ac:spMk id="2" creationId="{F5F9A0B9-16EA-674C-9F51-93BF10956EE7}"/>
          </ac:spMkLst>
        </pc:spChg>
      </pc:sldChg>
      <pc:sldChg chg="modTransition">
        <pc:chgData name="Gino Filicetti" userId="42c58076-3b3e-44cb-9b4c-b1f6029317d1" providerId="ADAL" clId="{020D3BD4-528C-0245-8968-9D933AC053F0}" dt="2018-09-13T22:25:43.117" v="2597" actId="692"/>
        <pc:sldMkLst>
          <pc:docMk/>
          <pc:sldMk cId="2115289101" sldId="575"/>
        </pc:sldMkLst>
      </pc:sldChg>
      <pc:sldChg chg="modTransition">
        <pc:chgData name="Gino Filicetti" userId="42c58076-3b3e-44cb-9b4c-b1f6029317d1" providerId="ADAL" clId="{020D3BD4-528C-0245-8968-9D933AC053F0}" dt="2018-09-13T22:25:43.117" v="2597" actId="692"/>
        <pc:sldMkLst>
          <pc:docMk/>
          <pc:sldMk cId="306799738" sldId="576"/>
        </pc:sldMkLst>
      </pc:sldChg>
      <pc:sldChg chg="modSp">
        <pc:chgData name="Gino Filicetti" userId="42c58076-3b3e-44cb-9b4c-b1f6029317d1" providerId="ADAL" clId="{020D3BD4-528C-0245-8968-9D933AC053F0}" dt="2018-09-13T22:41:01.615" v="3566" actId="20577"/>
        <pc:sldMkLst>
          <pc:docMk/>
          <pc:sldMk cId="1910139192" sldId="577"/>
        </pc:sldMkLst>
        <pc:spChg chg="mod">
          <ac:chgData name="Gino Filicetti" userId="42c58076-3b3e-44cb-9b4c-b1f6029317d1" providerId="ADAL" clId="{020D3BD4-528C-0245-8968-9D933AC053F0}" dt="2018-09-13T22:41:01.615" v="3566" actId="20577"/>
          <ac:spMkLst>
            <pc:docMk/>
            <pc:sldMk cId="1910139192" sldId="577"/>
            <ac:spMk id="2" creationId="{235EC268-7483-4008-912A-E3D618CA532F}"/>
          </ac:spMkLst>
        </pc:spChg>
        <pc:spChg chg="mod">
          <ac:chgData name="Gino Filicetti" userId="42c58076-3b3e-44cb-9b4c-b1f6029317d1" providerId="ADAL" clId="{020D3BD4-528C-0245-8968-9D933AC053F0}" dt="2018-09-13T22:38:27.664" v="3298" actId="20577"/>
          <ac:spMkLst>
            <pc:docMk/>
            <pc:sldMk cId="1910139192" sldId="577"/>
            <ac:spMk id="3" creationId="{81866AE7-2665-4EDB-9A6D-D3D6081A3E7A}"/>
          </ac:spMkLst>
        </pc:spChg>
      </pc:sldChg>
      <pc:sldChg chg="modSp">
        <pc:chgData name="Gino Filicetti" userId="42c58076-3b3e-44cb-9b4c-b1f6029317d1" providerId="ADAL" clId="{020D3BD4-528C-0245-8968-9D933AC053F0}" dt="2018-09-14T16:29:42.627" v="4233" actId="692"/>
        <pc:sldMkLst>
          <pc:docMk/>
          <pc:sldMk cId="661136708" sldId="595"/>
        </pc:sldMkLst>
        <pc:picChg chg="mod">
          <ac:chgData name="Gino Filicetti" userId="42c58076-3b3e-44cb-9b4c-b1f6029317d1" providerId="ADAL" clId="{020D3BD4-528C-0245-8968-9D933AC053F0}" dt="2018-09-14T16:29:23.490" v="4228" actId="692"/>
          <ac:picMkLst>
            <pc:docMk/>
            <pc:sldMk cId="661136708" sldId="595"/>
            <ac:picMk id="28" creationId="{7B85E582-CA7D-476F-8CDA-0E3C017F2E09}"/>
          </ac:picMkLst>
        </pc:picChg>
        <pc:picChg chg="mod">
          <ac:chgData name="Gino Filicetti" userId="42c58076-3b3e-44cb-9b4c-b1f6029317d1" providerId="ADAL" clId="{020D3BD4-528C-0245-8968-9D933AC053F0}" dt="2018-09-14T16:29:37.720" v="4231" actId="692"/>
          <ac:picMkLst>
            <pc:docMk/>
            <pc:sldMk cId="661136708" sldId="595"/>
            <ac:picMk id="29" creationId="{DBC6817C-65FD-427C-9770-D44011B845D0}"/>
          </ac:picMkLst>
        </pc:picChg>
        <pc:picChg chg="mod">
          <ac:chgData name="Gino Filicetti" userId="42c58076-3b3e-44cb-9b4c-b1f6029317d1" providerId="ADAL" clId="{020D3BD4-528C-0245-8968-9D933AC053F0}" dt="2018-09-14T16:29:39.952" v="4232" actId="692"/>
          <ac:picMkLst>
            <pc:docMk/>
            <pc:sldMk cId="661136708" sldId="595"/>
            <ac:picMk id="30" creationId="{95B30755-7A8A-4BD7-9941-3C600E4DD15C}"/>
          </ac:picMkLst>
        </pc:picChg>
        <pc:picChg chg="mod">
          <ac:chgData name="Gino Filicetti" userId="42c58076-3b3e-44cb-9b4c-b1f6029317d1" providerId="ADAL" clId="{020D3BD4-528C-0245-8968-9D933AC053F0}" dt="2018-09-14T16:29:30.719" v="4229" actId="692"/>
          <ac:picMkLst>
            <pc:docMk/>
            <pc:sldMk cId="661136708" sldId="595"/>
            <ac:picMk id="32" creationId="{E4585F39-87C9-46A9-B128-957321B48CD6}"/>
          </ac:picMkLst>
        </pc:picChg>
        <pc:picChg chg="mod">
          <ac:chgData name="Gino Filicetti" userId="42c58076-3b3e-44cb-9b4c-b1f6029317d1" providerId="ADAL" clId="{020D3BD4-528C-0245-8968-9D933AC053F0}" dt="2018-09-14T16:29:34.579" v="4230" actId="692"/>
          <ac:picMkLst>
            <pc:docMk/>
            <pc:sldMk cId="661136708" sldId="595"/>
            <ac:picMk id="33" creationId="{D11632C2-B06D-4A5D-9E3C-0D29D9A3411C}"/>
          </ac:picMkLst>
        </pc:picChg>
        <pc:picChg chg="mod">
          <ac:chgData name="Gino Filicetti" userId="42c58076-3b3e-44cb-9b4c-b1f6029317d1" providerId="ADAL" clId="{020D3BD4-528C-0245-8968-9D933AC053F0}" dt="2018-09-14T16:29:42.627" v="4233" actId="692"/>
          <ac:picMkLst>
            <pc:docMk/>
            <pc:sldMk cId="661136708" sldId="595"/>
            <ac:picMk id="34" creationId="{411DB839-50A6-4FD0-8852-3F0ED30397C1}"/>
          </ac:picMkLst>
        </pc:picChg>
      </pc:sldChg>
      <pc:sldChg chg="modSp">
        <pc:chgData name="Gino Filicetti" userId="42c58076-3b3e-44cb-9b4c-b1f6029317d1" providerId="ADAL" clId="{020D3BD4-528C-0245-8968-9D933AC053F0}" dt="2018-09-14T16:31:10.299" v="4238" actId="692"/>
        <pc:sldMkLst>
          <pc:docMk/>
          <pc:sldMk cId="2083066585" sldId="597"/>
        </pc:sldMkLst>
        <pc:spChg chg="mod">
          <ac:chgData name="Gino Filicetti" userId="42c58076-3b3e-44cb-9b4c-b1f6029317d1" providerId="ADAL" clId="{020D3BD4-528C-0245-8968-9D933AC053F0}" dt="2018-09-14T16:30:58.660" v="4234" actId="692"/>
          <ac:spMkLst>
            <pc:docMk/>
            <pc:sldMk cId="2083066585" sldId="597"/>
            <ac:spMk id="2" creationId="{3D4D45CE-586D-4E31-A843-24C6F625225F}"/>
          </ac:spMkLst>
        </pc:spChg>
        <pc:picChg chg="mod">
          <ac:chgData name="Gino Filicetti" userId="42c58076-3b3e-44cb-9b4c-b1f6029317d1" providerId="ADAL" clId="{020D3BD4-528C-0245-8968-9D933AC053F0}" dt="2018-09-14T16:31:04.934" v="4236" actId="692"/>
          <ac:picMkLst>
            <pc:docMk/>
            <pc:sldMk cId="2083066585" sldId="597"/>
            <ac:picMk id="6" creationId="{B554EB0D-702A-4456-9E6B-B3A36F0E7002}"/>
          </ac:picMkLst>
        </pc:picChg>
        <pc:picChg chg="mod">
          <ac:chgData name="Gino Filicetti" userId="42c58076-3b3e-44cb-9b4c-b1f6029317d1" providerId="ADAL" clId="{020D3BD4-528C-0245-8968-9D933AC053F0}" dt="2018-09-14T16:31:08.260" v="4237" actId="692"/>
          <ac:picMkLst>
            <pc:docMk/>
            <pc:sldMk cId="2083066585" sldId="597"/>
            <ac:picMk id="29" creationId="{53D89344-FF07-42B5-8462-0BAD8E7FDE9F}"/>
          </ac:picMkLst>
        </pc:picChg>
        <pc:picChg chg="mod">
          <ac:chgData name="Gino Filicetti" userId="42c58076-3b3e-44cb-9b4c-b1f6029317d1" providerId="ADAL" clId="{020D3BD4-528C-0245-8968-9D933AC053F0}" dt="2018-09-14T16:31:01.468" v="4235" actId="692"/>
          <ac:picMkLst>
            <pc:docMk/>
            <pc:sldMk cId="2083066585" sldId="597"/>
            <ac:picMk id="30" creationId="{7F32A5C6-0661-446A-A651-0A551B6A6E0D}"/>
          </ac:picMkLst>
        </pc:picChg>
        <pc:picChg chg="mod">
          <ac:chgData name="Gino Filicetti" userId="42c58076-3b3e-44cb-9b4c-b1f6029317d1" providerId="ADAL" clId="{020D3BD4-528C-0245-8968-9D933AC053F0}" dt="2018-09-14T16:31:10.299" v="4238" actId="692"/>
          <ac:picMkLst>
            <pc:docMk/>
            <pc:sldMk cId="2083066585" sldId="597"/>
            <ac:picMk id="32" creationId="{97087629-2F39-4DA0-A7FB-ABBA435B978C}"/>
          </ac:picMkLst>
        </pc:picChg>
      </pc:sldChg>
      <pc:sldChg chg="modSp add">
        <pc:chgData name="Gino Filicetti" userId="42c58076-3b3e-44cb-9b4c-b1f6029317d1" providerId="ADAL" clId="{020D3BD4-528C-0245-8968-9D933AC053F0}" dt="2018-09-13T22:21:55.732" v="2584" actId="20577"/>
        <pc:sldMkLst>
          <pc:docMk/>
          <pc:sldMk cId="2904607218" sldId="607"/>
        </pc:sldMkLst>
        <pc:spChg chg="mod">
          <ac:chgData name="Gino Filicetti" userId="42c58076-3b3e-44cb-9b4c-b1f6029317d1" providerId="ADAL" clId="{020D3BD4-528C-0245-8968-9D933AC053F0}" dt="2018-09-13T22:21:55.732" v="2584" actId="20577"/>
          <ac:spMkLst>
            <pc:docMk/>
            <pc:sldMk cId="2904607218" sldId="607"/>
            <ac:spMk id="2" creationId="{E03EFE58-7D08-7E4D-AB1D-448C8CE89F7C}"/>
          </ac:spMkLst>
        </pc:spChg>
      </pc:sldChg>
      <pc:sldChg chg="modSp add ord">
        <pc:chgData name="Gino Filicetti" userId="42c58076-3b3e-44cb-9b4c-b1f6029317d1" providerId="ADAL" clId="{020D3BD4-528C-0245-8968-9D933AC053F0}" dt="2018-09-13T22:34:55.112" v="3153" actId="20577"/>
        <pc:sldMkLst>
          <pc:docMk/>
          <pc:sldMk cId="3101084009" sldId="608"/>
        </pc:sldMkLst>
        <pc:spChg chg="mod">
          <ac:chgData name="Gino Filicetti" userId="42c58076-3b3e-44cb-9b4c-b1f6029317d1" providerId="ADAL" clId="{020D3BD4-528C-0245-8968-9D933AC053F0}" dt="2018-09-13T22:34:32.893" v="3147" actId="20577"/>
          <ac:spMkLst>
            <pc:docMk/>
            <pc:sldMk cId="3101084009" sldId="608"/>
            <ac:spMk id="2" creationId="{F5F9A0B9-16EA-674C-9F51-93BF10956EE7}"/>
          </ac:spMkLst>
        </pc:spChg>
        <pc:spChg chg="mod">
          <ac:chgData name="Gino Filicetti" userId="42c58076-3b3e-44cb-9b4c-b1f6029317d1" providerId="ADAL" clId="{020D3BD4-528C-0245-8968-9D933AC053F0}" dt="2018-09-13T22:34:55.112" v="3153" actId="20577"/>
          <ac:spMkLst>
            <pc:docMk/>
            <pc:sldMk cId="3101084009" sldId="608"/>
            <ac:spMk id="5" creationId="{0DADFA8C-24AF-3540-80D8-FFEAB44EB08A}"/>
          </ac:spMkLst>
        </pc:spChg>
      </pc:sldChg>
      <pc:sldChg chg="modSp add">
        <pc:chgData name="Gino Filicetti" userId="42c58076-3b3e-44cb-9b4c-b1f6029317d1" providerId="ADAL" clId="{020D3BD4-528C-0245-8968-9D933AC053F0}" dt="2018-09-13T22:46:12.504" v="3938" actId="20577"/>
        <pc:sldMkLst>
          <pc:docMk/>
          <pc:sldMk cId="1625665929" sldId="610"/>
        </pc:sldMkLst>
        <pc:spChg chg="mod">
          <ac:chgData name="Gino Filicetti" userId="42c58076-3b3e-44cb-9b4c-b1f6029317d1" providerId="ADAL" clId="{020D3BD4-528C-0245-8968-9D933AC053F0}" dt="2018-09-13T22:46:12.504" v="3938" actId="20577"/>
          <ac:spMkLst>
            <pc:docMk/>
            <pc:sldMk cId="1625665929" sldId="610"/>
            <ac:spMk id="2" creationId="{235EC268-7483-4008-912A-E3D618CA532F}"/>
          </ac:spMkLst>
        </pc:spChg>
        <pc:spChg chg="mod">
          <ac:chgData name="Gino Filicetti" userId="42c58076-3b3e-44cb-9b4c-b1f6029317d1" providerId="ADAL" clId="{020D3BD4-528C-0245-8968-9D933AC053F0}" dt="2018-09-13T22:41:29.721" v="3588" actId="20577"/>
          <ac:spMkLst>
            <pc:docMk/>
            <pc:sldMk cId="1625665929" sldId="610"/>
            <ac:spMk id="3" creationId="{81866AE7-2665-4EDB-9A6D-D3D6081A3E7A}"/>
          </ac:spMkLst>
        </pc:spChg>
      </pc:sldChg>
      <pc:sldChg chg="addSp delSp modSp add ord">
        <pc:chgData name="Gino Filicetti" userId="42c58076-3b3e-44cb-9b4c-b1f6029317d1" providerId="ADAL" clId="{020D3BD4-528C-0245-8968-9D933AC053F0}" dt="2018-09-13T23:12:01.921" v="4059" actId="1076"/>
        <pc:sldMkLst>
          <pc:docMk/>
          <pc:sldMk cId="3511279910" sldId="611"/>
        </pc:sldMkLst>
        <pc:spChg chg="del mod">
          <ac:chgData name="Gino Filicetti" userId="42c58076-3b3e-44cb-9b4c-b1f6029317d1" providerId="ADAL" clId="{020D3BD4-528C-0245-8968-9D933AC053F0}" dt="2018-09-13T23:09:14.251" v="4043" actId="478"/>
          <ac:spMkLst>
            <pc:docMk/>
            <pc:sldMk cId="3511279910" sldId="611"/>
            <ac:spMk id="2" creationId="{235EC268-7483-4008-912A-E3D618CA532F}"/>
          </ac:spMkLst>
        </pc:spChg>
        <pc:spChg chg="add del mod">
          <ac:chgData name="Gino Filicetti" userId="42c58076-3b3e-44cb-9b4c-b1f6029317d1" providerId="ADAL" clId="{020D3BD4-528C-0245-8968-9D933AC053F0}" dt="2018-09-13T23:09:18.338" v="4045" actId="478"/>
          <ac:spMkLst>
            <pc:docMk/>
            <pc:sldMk cId="3511279910" sldId="611"/>
            <ac:spMk id="5" creationId="{7A3562DC-6B73-1E41-9E03-B28D5A23341B}"/>
          </ac:spMkLst>
        </pc:spChg>
        <pc:picChg chg="add mod">
          <ac:chgData name="Gino Filicetti" userId="42c58076-3b3e-44cb-9b4c-b1f6029317d1" providerId="ADAL" clId="{020D3BD4-528C-0245-8968-9D933AC053F0}" dt="2018-09-13T23:11:41.369" v="4058" actId="1076"/>
          <ac:picMkLst>
            <pc:docMk/>
            <pc:sldMk cId="3511279910" sldId="611"/>
            <ac:picMk id="6" creationId="{F3602BF7-819E-CC4A-8B23-194A55CC58D1}"/>
          </ac:picMkLst>
        </pc:picChg>
        <pc:picChg chg="add mod">
          <ac:chgData name="Gino Filicetti" userId="42c58076-3b3e-44cb-9b4c-b1f6029317d1" providerId="ADAL" clId="{020D3BD4-528C-0245-8968-9D933AC053F0}" dt="2018-09-13T23:11:41.369" v="4058" actId="1076"/>
          <ac:picMkLst>
            <pc:docMk/>
            <pc:sldMk cId="3511279910" sldId="611"/>
            <ac:picMk id="7" creationId="{9C0D4FFC-6B70-9544-936C-A84D0FB16863}"/>
          </ac:picMkLst>
        </pc:picChg>
        <pc:picChg chg="add mod">
          <ac:chgData name="Gino Filicetti" userId="42c58076-3b3e-44cb-9b4c-b1f6029317d1" providerId="ADAL" clId="{020D3BD4-528C-0245-8968-9D933AC053F0}" dt="2018-09-13T23:11:41.369" v="4058" actId="1076"/>
          <ac:picMkLst>
            <pc:docMk/>
            <pc:sldMk cId="3511279910" sldId="611"/>
            <ac:picMk id="8" creationId="{50418461-1BB3-0F40-8DF9-F11D2E2AA59F}"/>
          </ac:picMkLst>
        </pc:picChg>
        <pc:picChg chg="add mod">
          <ac:chgData name="Gino Filicetti" userId="42c58076-3b3e-44cb-9b4c-b1f6029317d1" providerId="ADAL" clId="{020D3BD4-528C-0245-8968-9D933AC053F0}" dt="2018-09-13T23:12:01.921" v="4059" actId="1076"/>
          <ac:picMkLst>
            <pc:docMk/>
            <pc:sldMk cId="3511279910" sldId="611"/>
            <ac:picMk id="9" creationId="{0C3B9971-DA23-6B4E-85CF-4815AAA82B3D}"/>
          </ac:picMkLst>
        </pc:picChg>
      </pc:sldChg>
      <pc:sldChg chg="addSp delSp modSp add">
        <pc:chgData name="Gino Filicetti" userId="42c58076-3b3e-44cb-9b4c-b1f6029317d1" providerId="ADAL" clId="{020D3BD4-528C-0245-8968-9D933AC053F0}" dt="2018-09-13T23:01:43.612" v="4025" actId="20577"/>
        <pc:sldMkLst>
          <pc:docMk/>
          <pc:sldMk cId="2457851628" sldId="612"/>
        </pc:sldMkLst>
        <pc:spChg chg="del">
          <ac:chgData name="Gino Filicetti" userId="42c58076-3b3e-44cb-9b4c-b1f6029317d1" providerId="ADAL" clId="{020D3BD4-528C-0245-8968-9D933AC053F0}" dt="2018-09-13T22:46:26.843" v="3940" actId="478"/>
          <ac:spMkLst>
            <pc:docMk/>
            <pc:sldMk cId="2457851628" sldId="612"/>
            <ac:spMk id="2" creationId="{235EC268-7483-4008-912A-E3D618CA532F}"/>
          </ac:spMkLst>
        </pc:spChg>
        <pc:spChg chg="mod">
          <ac:chgData name="Gino Filicetti" userId="42c58076-3b3e-44cb-9b4c-b1f6029317d1" providerId="ADAL" clId="{020D3BD4-528C-0245-8968-9D933AC053F0}" dt="2018-09-13T23:01:43.612" v="4025" actId="20577"/>
          <ac:spMkLst>
            <pc:docMk/>
            <pc:sldMk cId="2457851628" sldId="612"/>
            <ac:spMk id="3" creationId="{81866AE7-2665-4EDB-9A6D-D3D6081A3E7A}"/>
          </ac:spMkLst>
        </pc:spChg>
        <pc:spChg chg="add del mod">
          <ac:chgData name="Gino Filicetti" userId="42c58076-3b3e-44cb-9b4c-b1f6029317d1" providerId="ADAL" clId="{020D3BD4-528C-0245-8968-9D933AC053F0}" dt="2018-09-13T22:46:28.980" v="3941" actId="478"/>
          <ac:spMkLst>
            <pc:docMk/>
            <pc:sldMk cId="2457851628" sldId="612"/>
            <ac:spMk id="5" creationId="{3C66789D-CE60-204B-904A-225124257C2F}"/>
          </ac:spMkLst>
        </pc:spChg>
        <pc:picChg chg="add mod">
          <ac:chgData name="Gino Filicetti" userId="42c58076-3b3e-44cb-9b4c-b1f6029317d1" providerId="ADAL" clId="{020D3BD4-528C-0245-8968-9D933AC053F0}" dt="2018-09-13T22:48:36.213" v="3955" actId="1076"/>
          <ac:picMkLst>
            <pc:docMk/>
            <pc:sldMk cId="2457851628" sldId="612"/>
            <ac:picMk id="6" creationId="{64F1E3EC-DDAC-B04A-99A0-90B82274208B}"/>
          </ac:picMkLst>
        </pc:picChg>
        <pc:picChg chg="add mod">
          <ac:chgData name="Gino Filicetti" userId="42c58076-3b3e-44cb-9b4c-b1f6029317d1" providerId="ADAL" clId="{020D3BD4-528C-0245-8968-9D933AC053F0}" dt="2018-09-13T22:48:36.213" v="3955" actId="1076"/>
          <ac:picMkLst>
            <pc:docMk/>
            <pc:sldMk cId="2457851628" sldId="612"/>
            <ac:picMk id="7" creationId="{B3A7748F-9EFA-E143-B7E3-183DD254181A}"/>
          </ac:picMkLst>
        </pc:picChg>
      </pc:sldChg>
      <pc:sldChg chg="addSp delSp modSp add">
        <pc:chgData name="Gino Filicetti" userId="42c58076-3b3e-44cb-9b4c-b1f6029317d1" providerId="ADAL" clId="{020D3BD4-528C-0245-8968-9D933AC053F0}" dt="2018-09-13T23:01:54.322" v="4042" actId="20577"/>
        <pc:sldMkLst>
          <pc:docMk/>
          <pc:sldMk cId="221900836" sldId="613"/>
        </pc:sldMkLst>
        <pc:spChg chg="mod">
          <ac:chgData name="Gino Filicetti" userId="42c58076-3b3e-44cb-9b4c-b1f6029317d1" providerId="ADAL" clId="{020D3BD4-528C-0245-8968-9D933AC053F0}" dt="2018-09-13T23:01:54.322" v="4042" actId="20577"/>
          <ac:spMkLst>
            <pc:docMk/>
            <pc:sldMk cId="221900836" sldId="613"/>
            <ac:spMk id="3" creationId="{81866AE7-2665-4EDB-9A6D-D3D6081A3E7A}"/>
          </ac:spMkLst>
        </pc:spChg>
        <pc:spChg chg="add del mod">
          <ac:chgData name="Gino Filicetti" userId="42c58076-3b3e-44cb-9b4c-b1f6029317d1" providerId="ADAL" clId="{020D3BD4-528C-0245-8968-9D933AC053F0}" dt="2018-09-13T22:54:51.214" v="3978" actId="20577"/>
          <ac:spMkLst>
            <pc:docMk/>
            <pc:sldMk cId="221900836" sldId="613"/>
            <ac:spMk id="13" creationId="{12AD71BD-FFD5-7F48-92D3-7F44DA0CF36A}"/>
          </ac:spMkLst>
        </pc:spChg>
        <pc:spChg chg="add del mod">
          <ac:chgData name="Gino Filicetti" userId="42c58076-3b3e-44cb-9b4c-b1f6029317d1" providerId="ADAL" clId="{020D3BD4-528C-0245-8968-9D933AC053F0}" dt="2018-09-13T22:54:49.042" v="3975" actId="478"/>
          <ac:spMkLst>
            <pc:docMk/>
            <pc:sldMk cId="221900836" sldId="613"/>
            <ac:spMk id="14" creationId="{4369FFDE-CE66-384B-8BFB-F0483071FD7C}"/>
          </ac:spMkLst>
        </pc:spChg>
        <pc:spChg chg="add mod">
          <ac:chgData name="Gino Filicetti" userId="42c58076-3b3e-44cb-9b4c-b1f6029317d1" providerId="ADAL" clId="{020D3BD4-528C-0245-8968-9D933AC053F0}" dt="2018-09-13T22:55:37.858" v="3983" actId="14100"/>
          <ac:spMkLst>
            <pc:docMk/>
            <pc:sldMk cId="221900836" sldId="613"/>
            <ac:spMk id="15" creationId="{9DEF73ED-4C87-2C42-988C-8F3B5A9F9BE4}"/>
          </ac:spMkLst>
        </pc:spChg>
        <pc:picChg chg="add mod">
          <ac:chgData name="Gino Filicetti" userId="42c58076-3b3e-44cb-9b4c-b1f6029317d1" providerId="ADAL" clId="{020D3BD4-528C-0245-8968-9D933AC053F0}" dt="2018-09-13T22:48:54.015" v="3956" actId="1076"/>
          <ac:picMkLst>
            <pc:docMk/>
            <pc:sldMk cId="221900836" sldId="613"/>
            <ac:picMk id="2" creationId="{E05EB2C7-F6B6-524E-84A0-D6E28DBF813E}"/>
          </ac:picMkLst>
        </pc:picChg>
        <pc:picChg chg="add mod">
          <ac:chgData name="Gino Filicetti" userId="42c58076-3b3e-44cb-9b4c-b1f6029317d1" providerId="ADAL" clId="{020D3BD4-528C-0245-8968-9D933AC053F0}" dt="2018-09-13T22:50:26.656" v="3963" actId="1076"/>
          <ac:picMkLst>
            <pc:docMk/>
            <pc:sldMk cId="221900836" sldId="613"/>
            <ac:picMk id="4" creationId="{472AA3EA-7B49-0041-BF78-E9F39B06D7E6}"/>
          </ac:picMkLst>
        </pc:picChg>
        <pc:picChg chg="add del mod">
          <ac:chgData name="Gino Filicetti" userId="42c58076-3b3e-44cb-9b4c-b1f6029317d1" providerId="ADAL" clId="{020D3BD4-528C-0245-8968-9D933AC053F0}" dt="2018-09-13T22:53:53.436" v="3966" actId="478"/>
          <ac:picMkLst>
            <pc:docMk/>
            <pc:sldMk cId="221900836" sldId="613"/>
            <ac:picMk id="5" creationId="{CE61B225-7367-8247-85CF-5538B5994F5D}"/>
          </ac:picMkLst>
        </pc:picChg>
        <pc:picChg chg="del">
          <ac:chgData name="Gino Filicetti" userId="42c58076-3b3e-44cb-9b4c-b1f6029317d1" providerId="ADAL" clId="{020D3BD4-528C-0245-8968-9D933AC053F0}" dt="2018-09-13T22:47:32.547" v="3946" actId="478"/>
          <ac:picMkLst>
            <pc:docMk/>
            <pc:sldMk cId="221900836" sldId="613"/>
            <ac:picMk id="6" creationId="{64F1E3EC-DDAC-B04A-99A0-90B82274208B}"/>
          </ac:picMkLst>
        </pc:picChg>
        <pc:picChg chg="del">
          <ac:chgData name="Gino Filicetti" userId="42c58076-3b3e-44cb-9b4c-b1f6029317d1" providerId="ADAL" clId="{020D3BD4-528C-0245-8968-9D933AC053F0}" dt="2018-09-13T22:47:32.547" v="3946" actId="478"/>
          <ac:picMkLst>
            <pc:docMk/>
            <pc:sldMk cId="221900836" sldId="613"/>
            <ac:picMk id="7" creationId="{B3A7748F-9EFA-E143-B7E3-183DD254181A}"/>
          </ac:picMkLst>
        </pc:picChg>
        <pc:picChg chg="add del mod">
          <ac:chgData name="Gino Filicetti" userId="42c58076-3b3e-44cb-9b4c-b1f6029317d1" providerId="ADAL" clId="{020D3BD4-528C-0245-8968-9D933AC053F0}" dt="2018-09-13T22:54:01.028" v="3969" actId="478"/>
          <ac:picMkLst>
            <pc:docMk/>
            <pc:sldMk cId="221900836" sldId="613"/>
            <ac:picMk id="8" creationId="{5AFBAD93-F8E1-C846-88DA-562BE0209BBE}"/>
          </ac:picMkLst>
        </pc:picChg>
        <pc:picChg chg="add mod">
          <ac:chgData name="Gino Filicetti" userId="42c58076-3b3e-44cb-9b4c-b1f6029317d1" providerId="ADAL" clId="{020D3BD4-528C-0245-8968-9D933AC053F0}" dt="2018-09-13T22:53:58.328" v="3968" actId="1076"/>
          <ac:picMkLst>
            <pc:docMk/>
            <pc:sldMk cId="221900836" sldId="613"/>
            <ac:picMk id="9" creationId="{4FAD0681-6D23-CE4A-8F5E-FB0F53850B3D}"/>
          </ac:picMkLst>
        </pc:picChg>
        <pc:picChg chg="add mod">
          <ac:chgData name="Gino Filicetti" userId="42c58076-3b3e-44cb-9b4c-b1f6029317d1" providerId="ADAL" clId="{020D3BD4-528C-0245-8968-9D933AC053F0}" dt="2018-09-13T22:54:10.979" v="3971" actId="1076"/>
          <ac:picMkLst>
            <pc:docMk/>
            <pc:sldMk cId="221900836" sldId="613"/>
            <ac:picMk id="10" creationId="{C207B31F-9AD6-904F-9EC2-EFE1979981D9}"/>
          </ac:picMkLst>
        </pc:picChg>
        <pc:cxnChg chg="add del mod">
          <ac:chgData name="Gino Filicetti" userId="42c58076-3b3e-44cb-9b4c-b1f6029317d1" providerId="ADAL" clId="{020D3BD4-528C-0245-8968-9D933AC053F0}" dt="2018-09-13T22:54:51.210" v="3976" actId="478"/>
          <ac:cxnSpMkLst>
            <pc:docMk/>
            <pc:sldMk cId="221900836" sldId="613"/>
            <ac:cxnSpMk id="12" creationId="{5568087B-5E11-1640-AB16-3CAC2D6B0018}"/>
          </ac:cxnSpMkLst>
        </pc:cxnChg>
      </pc:sldChg>
      <pc:sldChg chg="addSp delSp modSp add modAnim">
        <pc:chgData name="Gino Filicetti" userId="42c58076-3b3e-44cb-9b4c-b1f6029317d1" providerId="ADAL" clId="{020D3BD4-528C-0245-8968-9D933AC053F0}" dt="2018-09-13T23:23:50.948" v="4137" actId="167"/>
        <pc:sldMkLst>
          <pc:docMk/>
          <pc:sldMk cId="2425514328" sldId="614"/>
        </pc:sldMkLst>
        <pc:spChg chg="add del mod">
          <ac:chgData name="Gino Filicetti" userId="42c58076-3b3e-44cb-9b4c-b1f6029317d1" providerId="ADAL" clId="{020D3BD4-528C-0245-8968-9D933AC053F0}" dt="2018-09-13T23:18:19.645" v="4102" actId="167"/>
          <ac:spMkLst>
            <pc:docMk/>
            <pc:sldMk cId="2425514328" sldId="614"/>
            <ac:spMk id="2" creationId="{E2879B7C-82E3-614E-9A9B-8A83DA74C8E7}"/>
          </ac:spMkLst>
        </pc:spChg>
        <pc:picChg chg="mod">
          <ac:chgData name="Gino Filicetti" userId="42c58076-3b3e-44cb-9b4c-b1f6029317d1" providerId="ADAL" clId="{020D3BD4-528C-0245-8968-9D933AC053F0}" dt="2018-09-13T23:23:01.726" v="4131" actId="167"/>
          <ac:picMkLst>
            <pc:docMk/>
            <pc:sldMk cId="2425514328" sldId="614"/>
            <ac:picMk id="6" creationId="{F3602BF7-819E-CC4A-8B23-194A55CC58D1}"/>
          </ac:picMkLst>
        </pc:picChg>
        <pc:picChg chg="mod">
          <ac:chgData name="Gino Filicetti" userId="42c58076-3b3e-44cb-9b4c-b1f6029317d1" providerId="ADAL" clId="{020D3BD4-528C-0245-8968-9D933AC053F0}" dt="2018-09-13T23:23:15.246" v="4133" actId="167"/>
          <ac:picMkLst>
            <pc:docMk/>
            <pc:sldMk cId="2425514328" sldId="614"/>
            <ac:picMk id="7" creationId="{9C0D4FFC-6B70-9544-936C-A84D0FB16863}"/>
          </ac:picMkLst>
        </pc:picChg>
        <pc:picChg chg="mod">
          <ac:chgData name="Gino Filicetti" userId="42c58076-3b3e-44cb-9b4c-b1f6029317d1" providerId="ADAL" clId="{020D3BD4-528C-0245-8968-9D933AC053F0}" dt="2018-09-13T23:23:40.335" v="4135" actId="167"/>
          <ac:picMkLst>
            <pc:docMk/>
            <pc:sldMk cId="2425514328" sldId="614"/>
            <ac:picMk id="8" creationId="{50418461-1BB3-0F40-8DF9-F11D2E2AA59F}"/>
          </ac:picMkLst>
        </pc:picChg>
        <pc:picChg chg="mod">
          <ac:chgData name="Gino Filicetti" userId="42c58076-3b3e-44cb-9b4c-b1f6029317d1" providerId="ADAL" clId="{020D3BD4-528C-0245-8968-9D933AC053F0}" dt="2018-09-13T23:23:50.948" v="4137" actId="167"/>
          <ac:picMkLst>
            <pc:docMk/>
            <pc:sldMk cId="2425514328" sldId="614"/>
            <ac:picMk id="9" creationId="{0C3B9971-DA23-6B4E-85CF-4815AAA82B3D}"/>
          </ac:picMkLst>
        </pc:picChg>
      </pc:sldChg>
      <pc:sldChg chg="modSp">
        <pc:chgData name="Gino Filicetti" userId="42c58076-3b3e-44cb-9b4c-b1f6029317d1" providerId="ADAL" clId="{020D3BD4-528C-0245-8968-9D933AC053F0}" dt="2018-09-14T16:31:24.004" v="4243" actId="692"/>
        <pc:sldMkLst>
          <pc:docMk/>
          <pc:sldMk cId="1592378072" sldId="617"/>
        </pc:sldMkLst>
        <pc:spChg chg="mod">
          <ac:chgData name="Gino Filicetti" userId="42c58076-3b3e-44cb-9b4c-b1f6029317d1" providerId="ADAL" clId="{020D3BD4-528C-0245-8968-9D933AC053F0}" dt="2018-09-14T16:31:15.625" v="4239" actId="692"/>
          <ac:spMkLst>
            <pc:docMk/>
            <pc:sldMk cId="1592378072" sldId="617"/>
            <ac:spMk id="2" creationId="{3D4D45CE-586D-4E31-A843-24C6F625225F}"/>
          </ac:spMkLst>
        </pc:spChg>
        <pc:picChg chg="mod">
          <ac:chgData name="Gino Filicetti" userId="42c58076-3b3e-44cb-9b4c-b1f6029317d1" providerId="ADAL" clId="{020D3BD4-528C-0245-8968-9D933AC053F0}" dt="2018-09-14T16:31:18.124" v="4240" actId="692"/>
          <ac:picMkLst>
            <pc:docMk/>
            <pc:sldMk cId="1592378072" sldId="617"/>
            <ac:picMk id="8" creationId="{22BB9592-4C4F-4B63-B9C2-FF95E2C93872}"/>
          </ac:picMkLst>
        </pc:picChg>
        <pc:picChg chg="mod">
          <ac:chgData name="Gino Filicetti" userId="42c58076-3b3e-44cb-9b4c-b1f6029317d1" providerId="ADAL" clId="{020D3BD4-528C-0245-8968-9D933AC053F0}" dt="2018-09-14T16:31:19.857" v="4241" actId="692"/>
          <ac:picMkLst>
            <pc:docMk/>
            <pc:sldMk cId="1592378072" sldId="617"/>
            <ac:picMk id="30" creationId="{088F269A-4969-4986-9AD2-74C719F4AD7D}"/>
          </ac:picMkLst>
        </pc:picChg>
        <pc:picChg chg="mod">
          <ac:chgData name="Gino Filicetti" userId="42c58076-3b3e-44cb-9b4c-b1f6029317d1" providerId="ADAL" clId="{020D3BD4-528C-0245-8968-9D933AC053F0}" dt="2018-09-14T16:31:24.004" v="4243" actId="692"/>
          <ac:picMkLst>
            <pc:docMk/>
            <pc:sldMk cId="1592378072" sldId="617"/>
            <ac:picMk id="32" creationId="{7D56CE83-F3B0-4C08-A670-0CA45D4087E9}"/>
          </ac:picMkLst>
        </pc:picChg>
        <pc:picChg chg="mod">
          <ac:chgData name="Gino Filicetti" userId="42c58076-3b3e-44cb-9b4c-b1f6029317d1" providerId="ADAL" clId="{020D3BD4-528C-0245-8968-9D933AC053F0}" dt="2018-09-14T16:31:21.950" v="4242" actId="692"/>
          <ac:picMkLst>
            <pc:docMk/>
            <pc:sldMk cId="1592378072" sldId="617"/>
            <ac:picMk id="33" creationId="{6EBF012A-E97C-49DA-9778-7539C0FC9724}"/>
          </ac:picMkLst>
        </pc:picChg>
      </pc:sldChg>
      <pc:sldChg chg="modSp">
        <pc:chgData name="Gino Filicetti" userId="42c58076-3b3e-44cb-9b4c-b1f6029317d1" providerId="ADAL" clId="{020D3BD4-528C-0245-8968-9D933AC053F0}" dt="2018-09-14T16:31:43.041" v="4248" actId="692"/>
        <pc:sldMkLst>
          <pc:docMk/>
          <pc:sldMk cId="1014908570" sldId="618"/>
        </pc:sldMkLst>
        <pc:spChg chg="mod">
          <ac:chgData name="Gino Filicetti" userId="42c58076-3b3e-44cb-9b4c-b1f6029317d1" providerId="ADAL" clId="{020D3BD4-528C-0245-8968-9D933AC053F0}" dt="2018-09-14T16:31:32.288" v="4244" actId="692"/>
          <ac:spMkLst>
            <pc:docMk/>
            <pc:sldMk cId="1014908570" sldId="618"/>
            <ac:spMk id="2" creationId="{3D4D45CE-586D-4E31-A843-24C6F625225F}"/>
          </ac:spMkLst>
        </pc:spChg>
        <pc:picChg chg="mod">
          <ac:chgData name="Gino Filicetti" userId="42c58076-3b3e-44cb-9b4c-b1f6029317d1" providerId="ADAL" clId="{020D3BD4-528C-0245-8968-9D933AC053F0}" dt="2018-09-14T16:31:34.420" v="4245" actId="692"/>
          <ac:picMkLst>
            <pc:docMk/>
            <pc:sldMk cId="1014908570" sldId="618"/>
            <ac:picMk id="8" creationId="{22BB9592-4C4F-4B63-B9C2-FF95E2C93872}"/>
          </ac:picMkLst>
        </pc:picChg>
        <pc:picChg chg="mod">
          <ac:chgData name="Gino Filicetti" userId="42c58076-3b3e-44cb-9b4c-b1f6029317d1" providerId="ADAL" clId="{020D3BD4-528C-0245-8968-9D933AC053F0}" dt="2018-09-14T16:31:36.026" v="4246" actId="692"/>
          <ac:picMkLst>
            <pc:docMk/>
            <pc:sldMk cId="1014908570" sldId="618"/>
            <ac:picMk id="30" creationId="{088F269A-4969-4986-9AD2-74C719F4AD7D}"/>
          </ac:picMkLst>
        </pc:picChg>
        <pc:picChg chg="mod">
          <ac:chgData name="Gino Filicetti" userId="42c58076-3b3e-44cb-9b4c-b1f6029317d1" providerId="ADAL" clId="{020D3BD4-528C-0245-8968-9D933AC053F0}" dt="2018-09-14T16:31:43.041" v="4248" actId="692"/>
          <ac:picMkLst>
            <pc:docMk/>
            <pc:sldMk cId="1014908570" sldId="618"/>
            <ac:picMk id="32" creationId="{7D56CE83-F3B0-4C08-A670-0CA45D4087E9}"/>
          </ac:picMkLst>
        </pc:picChg>
        <pc:picChg chg="mod">
          <ac:chgData name="Gino Filicetti" userId="42c58076-3b3e-44cb-9b4c-b1f6029317d1" providerId="ADAL" clId="{020D3BD4-528C-0245-8968-9D933AC053F0}" dt="2018-09-14T16:31:41.165" v="4247" actId="692"/>
          <ac:picMkLst>
            <pc:docMk/>
            <pc:sldMk cId="1014908570" sldId="618"/>
            <ac:picMk id="33" creationId="{6EBF012A-E97C-49DA-9778-7539C0FC9724}"/>
          </ac:picMkLst>
        </pc:picChg>
      </pc:sldChg>
      <pc:sldChg chg="modSp">
        <pc:chgData name="Gino Filicetti" userId="42c58076-3b3e-44cb-9b4c-b1f6029317d1" providerId="ADAL" clId="{020D3BD4-528C-0245-8968-9D933AC053F0}" dt="2018-09-14T16:34:39.741" v="4253" actId="692"/>
        <pc:sldMkLst>
          <pc:docMk/>
          <pc:sldMk cId="403335149" sldId="619"/>
        </pc:sldMkLst>
        <pc:spChg chg="mod">
          <ac:chgData name="Gino Filicetti" userId="42c58076-3b3e-44cb-9b4c-b1f6029317d1" providerId="ADAL" clId="{020D3BD4-528C-0245-8968-9D933AC053F0}" dt="2018-09-14T16:34:31.135" v="4249" actId="692"/>
          <ac:spMkLst>
            <pc:docMk/>
            <pc:sldMk cId="403335149" sldId="619"/>
            <ac:spMk id="2" creationId="{3D4D45CE-586D-4E31-A843-24C6F625225F}"/>
          </ac:spMkLst>
        </pc:spChg>
        <pc:picChg chg="mod">
          <ac:chgData name="Gino Filicetti" userId="42c58076-3b3e-44cb-9b4c-b1f6029317d1" providerId="ADAL" clId="{020D3BD4-528C-0245-8968-9D933AC053F0}" dt="2018-09-14T16:34:34.569" v="4250" actId="692"/>
          <ac:picMkLst>
            <pc:docMk/>
            <pc:sldMk cId="403335149" sldId="619"/>
            <ac:picMk id="8" creationId="{22BB9592-4C4F-4B63-B9C2-FF95E2C93872}"/>
          </ac:picMkLst>
        </pc:picChg>
        <pc:picChg chg="mod">
          <ac:chgData name="Gino Filicetti" userId="42c58076-3b3e-44cb-9b4c-b1f6029317d1" providerId="ADAL" clId="{020D3BD4-528C-0245-8968-9D933AC053F0}" dt="2018-09-14T16:34:36.271" v="4251" actId="692"/>
          <ac:picMkLst>
            <pc:docMk/>
            <pc:sldMk cId="403335149" sldId="619"/>
            <ac:picMk id="30" creationId="{088F269A-4969-4986-9AD2-74C719F4AD7D}"/>
          </ac:picMkLst>
        </pc:picChg>
        <pc:picChg chg="mod">
          <ac:chgData name="Gino Filicetti" userId="42c58076-3b3e-44cb-9b4c-b1f6029317d1" providerId="ADAL" clId="{020D3BD4-528C-0245-8968-9D933AC053F0}" dt="2018-09-14T16:34:39.741" v="4253" actId="692"/>
          <ac:picMkLst>
            <pc:docMk/>
            <pc:sldMk cId="403335149" sldId="619"/>
            <ac:picMk id="32" creationId="{7D56CE83-F3B0-4C08-A670-0CA45D4087E9}"/>
          </ac:picMkLst>
        </pc:picChg>
        <pc:picChg chg="mod">
          <ac:chgData name="Gino Filicetti" userId="42c58076-3b3e-44cb-9b4c-b1f6029317d1" providerId="ADAL" clId="{020D3BD4-528C-0245-8968-9D933AC053F0}" dt="2018-09-14T16:34:38.043" v="4252" actId="692"/>
          <ac:picMkLst>
            <pc:docMk/>
            <pc:sldMk cId="403335149" sldId="619"/>
            <ac:picMk id="33" creationId="{6EBF012A-E97C-49DA-9778-7539C0FC9724}"/>
          </ac:picMkLst>
        </pc:picChg>
      </pc:sldChg>
      <pc:sldChg chg="modSp">
        <pc:chgData name="Gino Filicetti" userId="42c58076-3b3e-44cb-9b4c-b1f6029317d1" providerId="ADAL" clId="{020D3BD4-528C-0245-8968-9D933AC053F0}" dt="2018-09-14T16:34:46.832" v="4255" actId="692"/>
        <pc:sldMkLst>
          <pc:docMk/>
          <pc:sldMk cId="745594646" sldId="621"/>
        </pc:sldMkLst>
        <pc:spChg chg="mod">
          <ac:chgData name="Gino Filicetti" userId="42c58076-3b3e-44cb-9b4c-b1f6029317d1" providerId="ADAL" clId="{020D3BD4-528C-0245-8968-9D933AC053F0}" dt="2018-09-14T16:34:45.204" v="4254" actId="692"/>
          <ac:spMkLst>
            <pc:docMk/>
            <pc:sldMk cId="745594646" sldId="621"/>
            <ac:spMk id="2" creationId="{3D4D45CE-586D-4E31-A843-24C6F625225F}"/>
          </ac:spMkLst>
        </pc:spChg>
        <pc:spChg chg="mod">
          <ac:chgData name="Gino Filicetti" userId="42c58076-3b3e-44cb-9b4c-b1f6029317d1" providerId="ADAL" clId="{020D3BD4-528C-0245-8968-9D933AC053F0}" dt="2018-09-14T16:34:46.832" v="4255" actId="692"/>
          <ac:spMkLst>
            <pc:docMk/>
            <pc:sldMk cId="745594646" sldId="621"/>
            <ac:spMk id="47" creationId="{585C4846-C509-418B-8DD9-8DF10C683A2C}"/>
          </ac:spMkLst>
        </pc:spChg>
      </pc:sldChg>
      <pc:sldChg chg="modSp">
        <pc:chgData name="Gino Filicetti" userId="42c58076-3b3e-44cb-9b4c-b1f6029317d1" providerId="ADAL" clId="{020D3BD4-528C-0245-8968-9D933AC053F0}" dt="2018-09-14T16:34:53.566" v="4257" actId="692"/>
        <pc:sldMkLst>
          <pc:docMk/>
          <pc:sldMk cId="4035560691" sldId="622"/>
        </pc:sldMkLst>
        <pc:spChg chg="mod">
          <ac:chgData name="Gino Filicetti" userId="42c58076-3b3e-44cb-9b4c-b1f6029317d1" providerId="ADAL" clId="{020D3BD4-528C-0245-8968-9D933AC053F0}" dt="2018-09-14T16:34:51.939" v="4256" actId="692"/>
          <ac:spMkLst>
            <pc:docMk/>
            <pc:sldMk cId="4035560691" sldId="622"/>
            <ac:spMk id="2" creationId="{3D4D45CE-586D-4E31-A843-24C6F625225F}"/>
          </ac:spMkLst>
        </pc:spChg>
        <pc:spChg chg="mod">
          <ac:chgData name="Gino Filicetti" userId="42c58076-3b3e-44cb-9b4c-b1f6029317d1" providerId="ADAL" clId="{020D3BD4-528C-0245-8968-9D933AC053F0}" dt="2018-09-14T16:34:53.566" v="4257" actId="692"/>
          <ac:spMkLst>
            <pc:docMk/>
            <pc:sldMk cId="4035560691" sldId="622"/>
            <ac:spMk id="47" creationId="{585C4846-C509-418B-8DD9-8DF10C683A2C}"/>
          </ac:spMkLst>
        </pc:spChg>
      </pc:sldChg>
      <pc:sldChg chg="modSp">
        <pc:chgData name="Gino Filicetti" userId="42c58076-3b3e-44cb-9b4c-b1f6029317d1" providerId="ADAL" clId="{020D3BD4-528C-0245-8968-9D933AC053F0}" dt="2018-09-14T16:35:11.513" v="4259" actId="692"/>
        <pc:sldMkLst>
          <pc:docMk/>
          <pc:sldMk cId="2153181893" sldId="623"/>
        </pc:sldMkLst>
        <pc:spChg chg="mod">
          <ac:chgData name="Gino Filicetti" userId="42c58076-3b3e-44cb-9b4c-b1f6029317d1" providerId="ADAL" clId="{020D3BD4-528C-0245-8968-9D933AC053F0}" dt="2018-09-14T16:35:09.008" v="4258" actId="692"/>
          <ac:spMkLst>
            <pc:docMk/>
            <pc:sldMk cId="2153181893" sldId="623"/>
            <ac:spMk id="2" creationId="{3D4D45CE-586D-4E31-A843-24C6F625225F}"/>
          </ac:spMkLst>
        </pc:spChg>
        <pc:spChg chg="mod">
          <ac:chgData name="Gino Filicetti" userId="42c58076-3b3e-44cb-9b4c-b1f6029317d1" providerId="ADAL" clId="{020D3BD4-528C-0245-8968-9D933AC053F0}" dt="2018-09-14T16:35:11.513" v="4259" actId="692"/>
          <ac:spMkLst>
            <pc:docMk/>
            <pc:sldMk cId="2153181893" sldId="623"/>
            <ac:spMk id="47" creationId="{585C4846-C509-418B-8DD9-8DF10C683A2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5B8BD2-180B-4A1D-BC89-67FCF763E273}"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F8B35E0-6DAA-491D-8420-F35EC1786845}">
      <dgm:prSet phldrT="[Text]" custT="1"/>
      <dgm:spPr/>
      <dgm:t>
        <a:bodyPr/>
        <a:lstStyle/>
        <a:p>
          <a:r>
            <a:rPr lang="en-US" sz="2400"/>
            <a:t>Volumes</a:t>
          </a:r>
        </a:p>
      </dgm:t>
    </dgm:pt>
    <dgm:pt modelId="{A81DC799-907B-4D86-AD9C-60748E88E136}" type="parTrans" cxnId="{B2BAEC7F-DE74-407F-AB64-C488CCC7F240}">
      <dgm:prSet/>
      <dgm:spPr/>
      <dgm:t>
        <a:bodyPr/>
        <a:lstStyle/>
        <a:p>
          <a:endParaRPr lang="en-US"/>
        </a:p>
      </dgm:t>
    </dgm:pt>
    <dgm:pt modelId="{C5AEFDA0-1B34-444C-8871-EBBB93A00BA2}" type="sibTrans" cxnId="{B2BAEC7F-DE74-407F-AB64-C488CCC7F240}">
      <dgm:prSet/>
      <dgm:spPr/>
      <dgm:t>
        <a:bodyPr/>
        <a:lstStyle/>
        <a:p>
          <a:endParaRPr lang="en-US"/>
        </a:p>
      </dgm:t>
    </dgm:pt>
    <dgm:pt modelId="{78AB4E7A-4505-4EF0-8760-9A4DA9E59829}">
      <dgm:prSet phldrT="[Text]"/>
      <dgm:spPr/>
      <dgm:t>
        <a:bodyPr/>
        <a:lstStyle/>
        <a:p>
          <a:r>
            <a:rPr lang="en-US" err="1"/>
            <a:t>emptyDir</a:t>
          </a:r>
          <a:endParaRPr lang="en-US"/>
        </a:p>
      </dgm:t>
    </dgm:pt>
    <dgm:pt modelId="{360AB434-98F4-4952-9A66-CA635AE2730D}" type="parTrans" cxnId="{87773C51-AEFC-498B-97D9-C4F4440BA8C1}">
      <dgm:prSet/>
      <dgm:spPr/>
      <dgm:t>
        <a:bodyPr/>
        <a:lstStyle/>
        <a:p>
          <a:endParaRPr lang="en-US"/>
        </a:p>
      </dgm:t>
    </dgm:pt>
    <dgm:pt modelId="{30045FB3-F87F-4752-8D0C-F452F403FD1F}" type="sibTrans" cxnId="{87773C51-AEFC-498B-97D9-C4F4440BA8C1}">
      <dgm:prSet/>
      <dgm:spPr/>
      <dgm:t>
        <a:bodyPr/>
        <a:lstStyle/>
        <a:p>
          <a:endParaRPr lang="en-US"/>
        </a:p>
      </dgm:t>
    </dgm:pt>
    <dgm:pt modelId="{24E82171-2F4D-465A-BE29-93605D0CF059}">
      <dgm:prSet phldrT="[Text]"/>
      <dgm:spPr/>
      <dgm:t>
        <a:bodyPr/>
        <a:lstStyle/>
        <a:p>
          <a:r>
            <a:rPr lang="en-US" err="1"/>
            <a:t>hostPath</a:t>
          </a:r>
          <a:endParaRPr lang="en-US"/>
        </a:p>
      </dgm:t>
    </dgm:pt>
    <dgm:pt modelId="{44CD9BF2-2885-4D33-805C-1D64DBC1FAD7}" type="parTrans" cxnId="{C4BFD2C6-6630-40C7-8F61-E2744CEAC329}">
      <dgm:prSet/>
      <dgm:spPr/>
      <dgm:t>
        <a:bodyPr/>
        <a:lstStyle/>
        <a:p>
          <a:endParaRPr lang="en-US"/>
        </a:p>
      </dgm:t>
    </dgm:pt>
    <dgm:pt modelId="{CF4C6514-4B31-44B7-B5BB-25A377A6CB7E}" type="sibTrans" cxnId="{C4BFD2C6-6630-40C7-8F61-E2744CEAC329}">
      <dgm:prSet/>
      <dgm:spPr/>
      <dgm:t>
        <a:bodyPr/>
        <a:lstStyle/>
        <a:p>
          <a:endParaRPr lang="en-US"/>
        </a:p>
      </dgm:t>
    </dgm:pt>
    <dgm:pt modelId="{74E39D6F-F990-43E1-B9B0-EFAAA36C9B2F}">
      <dgm:prSet phldrT="[Text]"/>
      <dgm:spPr/>
      <dgm:t>
        <a:bodyPr/>
        <a:lstStyle/>
        <a:p>
          <a:r>
            <a:rPr lang="en-US"/>
            <a:t>Cloud Volumes</a:t>
          </a:r>
        </a:p>
      </dgm:t>
    </dgm:pt>
    <dgm:pt modelId="{B322282A-A78F-426A-98F8-593FE5026C54}" type="parTrans" cxnId="{619F84E7-18E5-4C3E-9C3F-1099563A41EE}">
      <dgm:prSet/>
      <dgm:spPr/>
      <dgm:t>
        <a:bodyPr/>
        <a:lstStyle/>
        <a:p>
          <a:endParaRPr lang="en-US"/>
        </a:p>
      </dgm:t>
    </dgm:pt>
    <dgm:pt modelId="{82DA2E2F-8334-4500-A231-37D20B750E10}" type="sibTrans" cxnId="{619F84E7-18E5-4C3E-9C3F-1099563A41EE}">
      <dgm:prSet/>
      <dgm:spPr/>
      <dgm:t>
        <a:bodyPr/>
        <a:lstStyle/>
        <a:p>
          <a:endParaRPr lang="en-US"/>
        </a:p>
      </dgm:t>
    </dgm:pt>
    <dgm:pt modelId="{FE103AA1-E48D-491E-B1A8-E7D244C61E32}">
      <dgm:prSet phldrT="[Text]"/>
      <dgm:spPr/>
      <dgm:t>
        <a:bodyPr/>
        <a:lstStyle/>
        <a:p>
          <a:r>
            <a:rPr lang="en-US"/>
            <a:t>Persisted Volum Claim (PVC)</a:t>
          </a:r>
        </a:p>
      </dgm:t>
    </dgm:pt>
    <dgm:pt modelId="{3A4AFF2A-BB2A-4C33-9C34-8A0F1E6A4636}" type="parTrans" cxnId="{33537A92-FADE-4734-A535-334D1A1C3BAA}">
      <dgm:prSet/>
      <dgm:spPr/>
      <dgm:t>
        <a:bodyPr/>
        <a:lstStyle/>
        <a:p>
          <a:endParaRPr lang="en-US"/>
        </a:p>
      </dgm:t>
    </dgm:pt>
    <dgm:pt modelId="{11C4F3C1-2783-442E-AD57-A964365DD053}" type="sibTrans" cxnId="{33537A92-FADE-4734-A535-334D1A1C3BAA}">
      <dgm:prSet/>
      <dgm:spPr/>
      <dgm:t>
        <a:bodyPr/>
        <a:lstStyle/>
        <a:p>
          <a:endParaRPr lang="en-US"/>
        </a:p>
      </dgm:t>
    </dgm:pt>
    <dgm:pt modelId="{E21A5B99-12B3-4EF2-9ABC-A6E186ED6E0D}">
      <dgm:prSet phldrT="[Text]"/>
      <dgm:spPr/>
      <dgm:t>
        <a:bodyPr/>
        <a:lstStyle/>
        <a:p>
          <a:r>
            <a:rPr lang="en-US" err="1"/>
            <a:t>ConfigMap</a:t>
          </a:r>
          <a:endParaRPr lang="en-US"/>
        </a:p>
      </dgm:t>
    </dgm:pt>
    <dgm:pt modelId="{A95F830E-D0DD-406C-BA89-8B2A31546CA0}" type="parTrans" cxnId="{89ED9200-0E5E-43BD-97B9-E968F5E606FD}">
      <dgm:prSet/>
      <dgm:spPr/>
      <dgm:t>
        <a:bodyPr/>
        <a:lstStyle/>
        <a:p>
          <a:endParaRPr lang="en-US"/>
        </a:p>
      </dgm:t>
    </dgm:pt>
    <dgm:pt modelId="{FB426ED9-07DF-4222-AF48-04EE8FDD1593}" type="sibTrans" cxnId="{89ED9200-0E5E-43BD-97B9-E968F5E606FD}">
      <dgm:prSet/>
      <dgm:spPr/>
      <dgm:t>
        <a:bodyPr/>
        <a:lstStyle/>
        <a:p>
          <a:endParaRPr lang="en-US"/>
        </a:p>
      </dgm:t>
    </dgm:pt>
    <dgm:pt modelId="{E1DBA2EB-435E-4202-B5B1-46EB61701EA6}">
      <dgm:prSet phldrT="[Text]"/>
      <dgm:spPr/>
      <dgm:t>
        <a:bodyPr/>
        <a:lstStyle/>
        <a:p>
          <a:r>
            <a:rPr lang="en-US"/>
            <a:t>Security</a:t>
          </a:r>
        </a:p>
      </dgm:t>
    </dgm:pt>
    <dgm:pt modelId="{EC613A69-DA15-4A24-B569-9024FCF5A356}" type="parTrans" cxnId="{45FAB8BB-DA1E-405E-9424-ED58F5EE8E65}">
      <dgm:prSet/>
      <dgm:spPr/>
      <dgm:t>
        <a:bodyPr/>
        <a:lstStyle/>
        <a:p>
          <a:endParaRPr lang="en-US"/>
        </a:p>
      </dgm:t>
    </dgm:pt>
    <dgm:pt modelId="{7F83AF80-1C3E-47F4-9862-CE23D62BF2B6}" type="sibTrans" cxnId="{45FAB8BB-DA1E-405E-9424-ED58F5EE8E65}">
      <dgm:prSet/>
      <dgm:spPr/>
      <dgm:t>
        <a:bodyPr/>
        <a:lstStyle/>
        <a:p>
          <a:endParaRPr lang="en-US"/>
        </a:p>
      </dgm:t>
    </dgm:pt>
    <dgm:pt modelId="{3B190B56-1E80-4ED8-A92B-19B74FEC1A21}">
      <dgm:prSet phldrT="[Text]"/>
      <dgm:spPr/>
      <dgm:t>
        <a:bodyPr/>
        <a:lstStyle/>
        <a:p>
          <a:r>
            <a:rPr lang="en-US"/>
            <a:t>….</a:t>
          </a:r>
        </a:p>
      </dgm:t>
    </dgm:pt>
    <dgm:pt modelId="{55FE92DC-9453-48D2-AF91-50A89427958C}" type="parTrans" cxnId="{4CB09AE6-14E1-465A-9E9A-814D7E3E9D35}">
      <dgm:prSet/>
      <dgm:spPr/>
      <dgm:t>
        <a:bodyPr/>
        <a:lstStyle/>
        <a:p>
          <a:endParaRPr lang="en-US"/>
        </a:p>
      </dgm:t>
    </dgm:pt>
    <dgm:pt modelId="{C759C10A-B1C7-4160-8F73-B300627F4103}" type="sibTrans" cxnId="{4CB09AE6-14E1-465A-9E9A-814D7E3E9D35}">
      <dgm:prSet/>
      <dgm:spPr/>
      <dgm:t>
        <a:bodyPr/>
        <a:lstStyle/>
        <a:p>
          <a:endParaRPr lang="en-US"/>
        </a:p>
      </dgm:t>
    </dgm:pt>
    <dgm:pt modelId="{FEB388F2-EBB4-4A89-8CC9-05282A1F35EA}" type="pres">
      <dgm:prSet presAssocID="{625B8BD2-180B-4A1D-BC89-67FCF763E273}" presName="Name0" presStyleCnt="0">
        <dgm:presLayoutVars>
          <dgm:chPref val="1"/>
          <dgm:dir/>
          <dgm:animOne val="branch"/>
          <dgm:animLvl val="lvl"/>
          <dgm:resizeHandles val="exact"/>
        </dgm:presLayoutVars>
      </dgm:prSet>
      <dgm:spPr/>
    </dgm:pt>
    <dgm:pt modelId="{CA80C8C5-504E-4092-A94E-ED2D11B64666}" type="pres">
      <dgm:prSet presAssocID="{2F8B35E0-6DAA-491D-8420-F35EC1786845}" presName="root1" presStyleCnt="0"/>
      <dgm:spPr/>
    </dgm:pt>
    <dgm:pt modelId="{1D8FB7CB-B6DA-43BD-951A-EAE055769FBF}" type="pres">
      <dgm:prSet presAssocID="{2F8B35E0-6DAA-491D-8420-F35EC1786845}" presName="LevelOneTextNode" presStyleLbl="node0" presStyleIdx="0" presStyleCnt="1">
        <dgm:presLayoutVars>
          <dgm:chPref val="3"/>
        </dgm:presLayoutVars>
      </dgm:prSet>
      <dgm:spPr/>
    </dgm:pt>
    <dgm:pt modelId="{E3548C62-69DB-4DB9-9DF5-A5C03B4C7A44}" type="pres">
      <dgm:prSet presAssocID="{2F8B35E0-6DAA-491D-8420-F35EC1786845}" presName="level2hierChild" presStyleCnt="0"/>
      <dgm:spPr/>
    </dgm:pt>
    <dgm:pt modelId="{CD24B328-EC1E-4494-AEB6-8AED70C1702C}" type="pres">
      <dgm:prSet presAssocID="{360AB434-98F4-4952-9A66-CA635AE2730D}" presName="conn2-1" presStyleLbl="parChTrans1D2" presStyleIdx="0" presStyleCnt="7"/>
      <dgm:spPr/>
    </dgm:pt>
    <dgm:pt modelId="{CC86294B-8EDF-4099-9E4F-E263CB3B0B32}" type="pres">
      <dgm:prSet presAssocID="{360AB434-98F4-4952-9A66-CA635AE2730D}" presName="connTx" presStyleLbl="parChTrans1D2" presStyleIdx="0" presStyleCnt="7"/>
      <dgm:spPr/>
    </dgm:pt>
    <dgm:pt modelId="{AE42CF9D-6668-4831-B52D-518F0A8B45F9}" type="pres">
      <dgm:prSet presAssocID="{78AB4E7A-4505-4EF0-8760-9A4DA9E59829}" presName="root2" presStyleCnt="0"/>
      <dgm:spPr/>
    </dgm:pt>
    <dgm:pt modelId="{BCB8F66F-4E3D-441B-B450-13ED6686C47D}" type="pres">
      <dgm:prSet presAssocID="{78AB4E7A-4505-4EF0-8760-9A4DA9E59829}" presName="LevelTwoTextNode" presStyleLbl="node2" presStyleIdx="0" presStyleCnt="7" custLinFactNeighborX="416">
        <dgm:presLayoutVars>
          <dgm:chPref val="3"/>
        </dgm:presLayoutVars>
      </dgm:prSet>
      <dgm:spPr/>
    </dgm:pt>
    <dgm:pt modelId="{E36F0572-EEEA-42CB-946F-8A81CE52F269}" type="pres">
      <dgm:prSet presAssocID="{78AB4E7A-4505-4EF0-8760-9A4DA9E59829}" presName="level3hierChild" presStyleCnt="0"/>
      <dgm:spPr/>
    </dgm:pt>
    <dgm:pt modelId="{4029400E-0717-45AC-82B2-7016B9A7101F}" type="pres">
      <dgm:prSet presAssocID="{44CD9BF2-2885-4D33-805C-1D64DBC1FAD7}" presName="conn2-1" presStyleLbl="parChTrans1D2" presStyleIdx="1" presStyleCnt="7"/>
      <dgm:spPr/>
    </dgm:pt>
    <dgm:pt modelId="{5F867194-8B1D-474D-86F4-69271A2867A2}" type="pres">
      <dgm:prSet presAssocID="{44CD9BF2-2885-4D33-805C-1D64DBC1FAD7}" presName="connTx" presStyleLbl="parChTrans1D2" presStyleIdx="1" presStyleCnt="7"/>
      <dgm:spPr/>
    </dgm:pt>
    <dgm:pt modelId="{3EB91E08-1834-4284-B9CF-33FC2959AFE1}" type="pres">
      <dgm:prSet presAssocID="{24E82171-2F4D-465A-BE29-93605D0CF059}" presName="root2" presStyleCnt="0"/>
      <dgm:spPr/>
    </dgm:pt>
    <dgm:pt modelId="{76AAD37F-5A50-4CA6-B37C-4E380C4C3F8F}" type="pres">
      <dgm:prSet presAssocID="{24E82171-2F4D-465A-BE29-93605D0CF059}" presName="LevelTwoTextNode" presStyleLbl="node2" presStyleIdx="1" presStyleCnt="7">
        <dgm:presLayoutVars>
          <dgm:chPref val="3"/>
        </dgm:presLayoutVars>
      </dgm:prSet>
      <dgm:spPr/>
    </dgm:pt>
    <dgm:pt modelId="{AD4FDB52-ED2B-4BAA-8C97-E011D10458AA}" type="pres">
      <dgm:prSet presAssocID="{24E82171-2F4D-465A-BE29-93605D0CF059}" presName="level3hierChild" presStyleCnt="0"/>
      <dgm:spPr/>
    </dgm:pt>
    <dgm:pt modelId="{3D1C8DA3-6612-4CAA-AC27-D2FAF0ADC606}" type="pres">
      <dgm:prSet presAssocID="{B322282A-A78F-426A-98F8-593FE5026C54}" presName="conn2-1" presStyleLbl="parChTrans1D2" presStyleIdx="2" presStyleCnt="7"/>
      <dgm:spPr/>
    </dgm:pt>
    <dgm:pt modelId="{B7C5C204-3495-46BF-B86E-D88FDFBCB09A}" type="pres">
      <dgm:prSet presAssocID="{B322282A-A78F-426A-98F8-593FE5026C54}" presName="connTx" presStyleLbl="parChTrans1D2" presStyleIdx="2" presStyleCnt="7"/>
      <dgm:spPr/>
    </dgm:pt>
    <dgm:pt modelId="{9253E482-B0E1-4CDD-A44B-735126479F8B}" type="pres">
      <dgm:prSet presAssocID="{74E39D6F-F990-43E1-B9B0-EFAAA36C9B2F}" presName="root2" presStyleCnt="0"/>
      <dgm:spPr/>
    </dgm:pt>
    <dgm:pt modelId="{56B9A741-336C-4D85-ABCA-B799A4E11C8A}" type="pres">
      <dgm:prSet presAssocID="{74E39D6F-F990-43E1-B9B0-EFAAA36C9B2F}" presName="LevelTwoTextNode" presStyleLbl="node2" presStyleIdx="2" presStyleCnt="7">
        <dgm:presLayoutVars>
          <dgm:chPref val="3"/>
        </dgm:presLayoutVars>
      </dgm:prSet>
      <dgm:spPr/>
    </dgm:pt>
    <dgm:pt modelId="{F03459B8-F907-4AC0-9931-D75ECFEA36FA}" type="pres">
      <dgm:prSet presAssocID="{74E39D6F-F990-43E1-B9B0-EFAAA36C9B2F}" presName="level3hierChild" presStyleCnt="0"/>
      <dgm:spPr/>
    </dgm:pt>
    <dgm:pt modelId="{CD479883-39AB-4891-9356-A9190EB0767D}" type="pres">
      <dgm:prSet presAssocID="{3A4AFF2A-BB2A-4C33-9C34-8A0F1E6A4636}" presName="conn2-1" presStyleLbl="parChTrans1D2" presStyleIdx="3" presStyleCnt="7"/>
      <dgm:spPr/>
    </dgm:pt>
    <dgm:pt modelId="{C5C763E3-5389-41BB-9153-96F166B3478D}" type="pres">
      <dgm:prSet presAssocID="{3A4AFF2A-BB2A-4C33-9C34-8A0F1E6A4636}" presName="connTx" presStyleLbl="parChTrans1D2" presStyleIdx="3" presStyleCnt="7"/>
      <dgm:spPr/>
    </dgm:pt>
    <dgm:pt modelId="{892DCC3C-5C67-45E1-B714-431B15142627}" type="pres">
      <dgm:prSet presAssocID="{FE103AA1-E48D-491E-B1A8-E7D244C61E32}" presName="root2" presStyleCnt="0"/>
      <dgm:spPr/>
    </dgm:pt>
    <dgm:pt modelId="{9BFF75FF-0B6A-4CED-B074-33C7DDC048E8}" type="pres">
      <dgm:prSet presAssocID="{FE103AA1-E48D-491E-B1A8-E7D244C61E32}" presName="LevelTwoTextNode" presStyleLbl="node2" presStyleIdx="3" presStyleCnt="7">
        <dgm:presLayoutVars>
          <dgm:chPref val="3"/>
        </dgm:presLayoutVars>
      </dgm:prSet>
      <dgm:spPr/>
    </dgm:pt>
    <dgm:pt modelId="{6B77C291-45C5-4D3C-85A9-3C0225F44170}" type="pres">
      <dgm:prSet presAssocID="{FE103AA1-E48D-491E-B1A8-E7D244C61E32}" presName="level3hierChild" presStyleCnt="0"/>
      <dgm:spPr/>
    </dgm:pt>
    <dgm:pt modelId="{044AA449-2D64-4258-8D42-B947095AB704}" type="pres">
      <dgm:prSet presAssocID="{A95F830E-D0DD-406C-BA89-8B2A31546CA0}" presName="conn2-1" presStyleLbl="parChTrans1D2" presStyleIdx="4" presStyleCnt="7"/>
      <dgm:spPr/>
    </dgm:pt>
    <dgm:pt modelId="{9B9C03CE-A1B1-4BFA-8DA0-AB14DC939809}" type="pres">
      <dgm:prSet presAssocID="{A95F830E-D0DD-406C-BA89-8B2A31546CA0}" presName="connTx" presStyleLbl="parChTrans1D2" presStyleIdx="4" presStyleCnt="7"/>
      <dgm:spPr/>
    </dgm:pt>
    <dgm:pt modelId="{261B342A-03C0-4966-9AC0-3115189A8FF8}" type="pres">
      <dgm:prSet presAssocID="{E21A5B99-12B3-4EF2-9ABC-A6E186ED6E0D}" presName="root2" presStyleCnt="0"/>
      <dgm:spPr/>
    </dgm:pt>
    <dgm:pt modelId="{A5C2B355-E8D3-4776-8F29-6A55F9E8B172}" type="pres">
      <dgm:prSet presAssocID="{E21A5B99-12B3-4EF2-9ABC-A6E186ED6E0D}" presName="LevelTwoTextNode" presStyleLbl="node2" presStyleIdx="4" presStyleCnt="7">
        <dgm:presLayoutVars>
          <dgm:chPref val="3"/>
        </dgm:presLayoutVars>
      </dgm:prSet>
      <dgm:spPr/>
    </dgm:pt>
    <dgm:pt modelId="{9EEBDDC2-3ACB-4D3C-8139-31AC8E8F5915}" type="pres">
      <dgm:prSet presAssocID="{E21A5B99-12B3-4EF2-9ABC-A6E186ED6E0D}" presName="level3hierChild" presStyleCnt="0"/>
      <dgm:spPr/>
    </dgm:pt>
    <dgm:pt modelId="{FD75EEFC-26F0-4DDB-A316-47283A877125}" type="pres">
      <dgm:prSet presAssocID="{EC613A69-DA15-4A24-B569-9024FCF5A356}" presName="conn2-1" presStyleLbl="parChTrans1D2" presStyleIdx="5" presStyleCnt="7"/>
      <dgm:spPr/>
    </dgm:pt>
    <dgm:pt modelId="{85CA47B0-EF5C-40AF-8DD0-BF949B2D221B}" type="pres">
      <dgm:prSet presAssocID="{EC613A69-DA15-4A24-B569-9024FCF5A356}" presName="connTx" presStyleLbl="parChTrans1D2" presStyleIdx="5" presStyleCnt="7"/>
      <dgm:spPr/>
    </dgm:pt>
    <dgm:pt modelId="{0216FBE3-F978-4BD6-9892-C5101957E768}" type="pres">
      <dgm:prSet presAssocID="{E1DBA2EB-435E-4202-B5B1-46EB61701EA6}" presName="root2" presStyleCnt="0"/>
      <dgm:spPr/>
    </dgm:pt>
    <dgm:pt modelId="{BF333F15-68A0-447A-AA47-6645C5646811}" type="pres">
      <dgm:prSet presAssocID="{E1DBA2EB-435E-4202-B5B1-46EB61701EA6}" presName="LevelTwoTextNode" presStyleLbl="node2" presStyleIdx="5" presStyleCnt="7">
        <dgm:presLayoutVars>
          <dgm:chPref val="3"/>
        </dgm:presLayoutVars>
      </dgm:prSet>
      <dgm:spPr/>
    </dgm:pt>
    <dgm:pt modelId="{9A6CBA9E-7807-4404-AA66-3123F58E01CA}" type="pres">
      <dgm:prSet presAssocID="{E1DBA2EB-435E-4202-B5B1-46EB61701EA6}" presName="level3hierChild" presStyleCnt="0"/>
      <dgm:spPr/>
    </dgm:pt>
    <dgm:pt modelId="{30A316B5-237F-4381-9544-8AE755439379}" type="pres">
      <dgm:prSet presAssocID="{55FE92DC-9453-48D2-AF91-50A89427958C}" presName="conn2-1" presStyleLbl="parChTrans1D2" presStyleIdx="6" presStyleCnt="7"/>
      <dgm:spPr/>
    </dgm:pt>
    <dgm:pt modelId="{F9795F7E-33D5-4DF1-AD4E-C00E0D71BF8F}" type="pres">
      <dgm:prSet presAssocID="{55FE92DC-9453-48D2-AF91-50A89427958C}" presName="connTx" presStyleLbl="parChTrans1D2" presStyleIdx="6" presStyleCnt="7"/>
      <dgm:spPr/>
    </dgm:pt>
    <dgm:pt modelId="{DAC4006D-5708-4359-BBB1-F9A88BC18749}" type="pres">
      <dgm:prSet presAssocID="{3B190B56-1E80-4ED8-A92B-19B74FEC1A21}" presName="root2" presStyleCnt="0"/>
      <dgm:spPr/>
    </dgm:pt>
    <dgm:pt modelId="{5A98F314-2499-4DA6-B91B-74224B417884}" type="pres">
      <dgm:prSet presAssocID="{3B190B56-1E80-4ED8-A92B-19B74FEC1A21}" presName="LevelTwoTextNode" presStyleLbl="node2" presStyleIdx="6" presStyleCnt="7">
        <dgm:presLayoutVars>
          <dgm:chPref val="3"/>
        </dgm:presLayoutVars>
      </dgm:prSet>
      <dgm:spPr/>
    </dgm:pt>
    <dgm:pt modelId="{8A7C13EA-7FCC-4B0D-8979-4BC239B623A2}" type="pres">
      <dgm:prSet presAssocID="{3B190B56-1E80-4ED8-A92B-19B74FEC1A21}" presName="level3hierChild" presStyleCnt="0"/>
      <dgm:spPr/>
    </dgm:pt>
  </dgm:ptLst>
  <dgm:cxnLst>
    <dgm:cxn modelId="{89ED9200-0E5E-43BD-97B9-E968F5E606FD}" srcId="{2F8B35E0-6DAA-491D-8420-F35EC1786845}" destId="{E21A5B99-12B3-4EF2-9ABC-A6E186ED6E0D}" srcOrd="4" destOrd="0" parTransId="{A95F830E-D0DD-406C-BA89-8B2A31546CA0}" sibTransId="{FB426ED9-07DF-4222-AF48-04EE8FDD1593}"/>
    <dgm:cxn modelId="{7E551B16-54A7-4FD9-A76E-86C76542FFE3}" type="presOf" srcId="{2F8B35E0-6DAA-491D-8420-F35EC1786845}" destId="{1D8FB7CB-B6DA-43BD-951A-EAE055769FBF}" srcOrd="0" destOrd="0" presId="urn:microsoft.com/office/officeart/2008/layout/HorizontalMultiLevelHierarchy"/>
    <dgm:cxn modelId="{A02A351F-5144-4163-8971-6C12A85A2E98}" type="presOf" srcId="{44CD9BF2-2885-4D33-805C-1D64DBC1FAD7}" destId="{4029400E-0717-45AC-82B2-7016B9A7101F}" srcOrd="0" destOrd="0" presId="urn:microsoft.com/office/officeart/2008/layout/HorizontalMultiLevelHierarchy"/>
    <dgm:cxn modelId="{12EB1320-F481-4A56-B634-BDD4DC97ECDC}" type="presOf" srcId="{78AB4E7A-4505-4EF0-8760-9A4DA9E59829}" destId="{BCB8F66F-4E3D-441B-B450-13ED6686C47D}" srcOrd="0" destOrd="0" presId="urn:microsoft.com/office/officeart/2008/layout/HorizontalMultiLevelHierarchy"/>
    <dgm:cxn modelId="{6A093B2D-ACD1-4DB1-BB97-24640A860462}" type="presOf" srcId="{55FE92DC-9453-48D2-AF91-50A89427958C}" destId="{30A316B5-237F-4381-9544-8AE755439379}" srcOrd="0" destOrd="0" presId="urn:microsoft.com/office/officeart/2008/layout/HorizontalMultiLevelHierarchy"/>
    <dgm:cxn modelId="{40C31939-7B82-49C1-B696-051C53D8BC53}" type="presOf" srcId="{24E82171-2F4D-465A-BE29-93605D0CF059}" destId="{76AAD37F-5A50-4CA6-B37C-4E380C4C3F8F}" srcOrd="0" destOrd="0" presId="urn:microsoft.com/office/officeart/2008/layout/HorizontalMultiLevelHierarchy"/>
    <dgm:cxn modelId="{5E28423B-37C0-4954-8300-890287CC8CC5}" type="presOf" srcId="{3A4AFF2A-BB2A-4C33-9C34-8A0F1E6A4636}" destId="{C5C763E3-5389-41BB-9153-96F166B3478D}" srcOrd="1" destOrd="0" presId="urn:microsoft.com/office/officeart/2008/layout/HorizontalMultiLevelHierarchy"/>
    <dgm:cxn modelId="{D1055665-8FFB-44E5-9276-97C20221382E}" type="presOf" srcId="{B322282A-A78F-426A-98F8-593FE5026C54}" destId="{B7C5C204-3495-46BF-B86E-D88FDFBCB09A}" srcOrd="1" destOrd="0" presId="urn:microsoft.com/office/officeart/2008/layout/HorizontalMultiLevelHierarchy"/>
    <dgm:cxn modelId="{E1AE0467-9562-422B-813E-9DDC4CAA42C3}" type="presOf" srcId="{360AB434-98F4-4952-9A66-CA635AE2730D}" destId="{CD24B328-EC1E-4494-AEB6-8AED70C1702C}" srcOrd="0" destOrd="0" presId="urn:microsoft.com/office/officeart/2008/layout/HorizontalMultiLevelHierarchy"/>
    <dgm:cxn modelId="{87773C51-AEFC-498B-97D9-C4F4440BA8C1}" srcId="{2F8B35E0-6DAA-491D-8420-F35EC1786845}" destId="{78AB4E7A-4505-4EF0-8760-9A4DA9E59829}" srcOrd="0" destOrd="0" parTransId="{360AB434-98F4-4952-9A66-CA635AE2730D}" sibTransId="{30045FB3-F87F-4752-8D0C-F452F403FD1F}"/>
    <dgm:cxn modelId="{01369474-E154-4673-91E4-01FC4F1C1E6E}" type="presOf" srcId="{FE103AA1-E48D-491E-B1A8-E7D244C61E32}" destId="{9BFF75FF-0B6A-4CED-B074-33C7DDC048E8}" srcOrd="0" destOrd="0" presId="urn:microsoft.com/office/officeart/2008/layout/HorizontalMultiLevelHierarchy"/>
    <dgm:cxn modelId="{E471BA55-6E6C-4623-B7E4-B60396EC3187}" type="presOf" srcId="{E1DBA2EB-435E-4202-B5B1-46EB61701EA6}" destId="{BF333F15-68A0-447A-AA47-6645C5646811}" srcOrd="0" destOrd="0" presId="urn:microsoft.com/office/officeart/2008/layout/HorizontalMultiLevelHierarchy"/>
    <dgm:cxn modelId="{40D10279-8B4B-466B-87CD-3AE2EBEF0453}" type="presOf" srcId="{A95F830E-D0DD-406C-BA89-8B2A31546CA0}" destId="{044AA449-2D64-4258-8D42-B947095AB704}" srcOrd="0" destOrd="0" presId="urn:microsoft.com/office/officeart/2008/layout/HorizontalMultiLevelHierarchy"/>
    <dgm:cxn modelId="{7A7A147A-8719-470E-BE20-398B956EFE8F}" type="presOf" srcId="{625B8BD2-180B-4A1D-BC89-67FCF763E273}" destId="{FEB388F2-EBB4-4A89-8CC9-05282A1F35EA}" srcOrd="0" destOrd="0" presId="urn:microsoft.com/office/officeart/2008/layout/HorizontalMultiLevelHierarchy"/>
    <dgm:cxn modelId="{B2BAEC7F-DE74-407F-AB64-C488CCC7F240}" srcId="{625B8BD2-180B-4A1D-BC89-67FCF763E273}" destId="{2F8B35E0-6DAA-491D-8420-F35EC1786845}" srcOrd="0" destOrd="0" parTransId="{A81DC799-907B-4D86-AD9C-60748E88E136}" sibTransId="{C5AEFDA0-1B34-444C-8871-EBBB93A00BA2}"/>
    <dgm:cxn modelId="{325A6F85-06EC-4631-9E6E-A0390C15BA61}" type="presOf" srcId="{74E39D6F-F990-43E1-B9B0-EFAAA36C9B2F}" destId="{56B9A741-336C-4D85-ABCA-B799A4E11C8A}" srcOrd="0" destOrd="0" presId="urn:microsoft.com/office/officeart/2008/layout/HorizontalMultiLevelHierarchy"/>
    <dgm:cxn modelId="{10B18E85-5B92-4462-BFD0-AA5E18643FA6}" type="presOf" srcId="{E21A5B99-12B3-4EF2-9ABC-A6E186ED6E0D}" destId="{A5C2B355-E8D3-4776-8F29-6A55F9E8B172}" srcOrd="0" destOrd="0" presId="urn:microsoft.com/office/officeart/2008/layout/HorizontalMultiLevelHierarchy"/>
    <dgm:cxn modelId="{33537A92-FADE-4734-A535-334D1A1C3BAA}" srcId="{2F8B35E0-6DAA-491D-8420-F35EC1786845}" destId="{FE103AA1-E48D-491E-B1A8-E7D244C61E32}" srcOrd="3" destOrd="0" parTransId="{3A4AFF2A-BB2A-4C33-9C34-8A0F1E6A4636}" sibTransId="{11C4F3C1-2783-442E-AD57-A964365DD053}"/>
    <dgm:cxn modelId="{0E95859C-4F6A-4589-AF24-BDA420A7EF2D}" type="presOf" srcId="{3A4AFF2A-BB2A-4C33-9C34-8A0F1E6A4636}" destId="{CD479883-39AB-4891-9356-A9190EB0767D}" srcOrd="0" destOrd="0" presId="urn:microsoft.com/office/officeart/2008/layout/HorizontalMultiLevelHierarchy"/>
    <dgm:cxn modelId="{482274B6-266A-41D2-BA78-7081CE70C099}" type="presOf" srcId="{3B190B56-1E80-4ED8-A92B-19B74FEC1A21}" destId="{5A98F314-2499-4DA6-B91B-74224B417884}" srcOrd="0" destOrd="0" presId="urn:microsoft.com/office/officeart/2008/layout/HorizontalMultiLevelHierarchy"/>
    <dgm:cxn modelId="{45FAB8BB-DA1E-405E-9424-ED58F5EE8E65}" srcId="{2F8B35E0-6DAA-491D-8420-F35EC1786845}" destId="{E1DBA2EB-435E-4202-B5B1-46EB61701EA6}" srcOrd="5" destOrd="0" parTransId="{EC613A69-DA15-4A24-B569-9024FCF5A356}" sibTransId="{7F83AF80-1C3E-47F4-9862-CE23D62BF2B6}"/>
    <dgm:cxn modelId="{99AE6CBD-1FE1-4723-8548-C2E46BEAF60B}" type="presOf" srcId="{55FE92DC-9453-48D2-AF91-50A89427958C}" destId="{F9795F7E-33D5-4DF1-AD4E-C00E0D71BF8F}" srcOrd="1" destOrd="0" presId="urn:microsoft.com/office/officeart/2008/layout/HorizontalMultiLevelHierarchy"/>
    <dgm:cxn modelId="{FF8DC4C2-7AEA-41A8-A137-93356AA05B4D}" type="presOf" srcId="{360AB434-98F4-4952-9A66-CA635AE2730D}" destId="{CC86294B-8EDF-4099-9E4F-E263CB3B0B32}" srcOrd="1" destOrd="0" presId="urn:microsoft.com/office/officeart/2008/layout/HorizontalMultiLevelHierarchy"/>
    <dgm:cxn modelId="{6745B7C4-F30F-4DFB-94B5-96D69536CE03}" type="presOf" srcId="{EC613A69-DA15-4A24-B569-9024FCF5A356}" destId="{85CA47B0-EF5C-40AF-8DD0-BF949B2D221B}" srcOrd="1" destOrd="0" presId="urn:microsoft.com/office/officeart/2008/layout/HorizontalMultiLevelHierarchy"/>
    <dgm:cxn modelId="{C4BFD2C6-6630-40C7-8F61-E2744CEAC329}" srcId="{2F8B35E0-6DAA-491D-8420-F35EC1786845}" destId="{24E82171-2F4D-465A-BE29-93605D0CF059}" srcOrd="1" destOrd="0" parTransId="{44CD9BF2-2885-4D33-805C-1D64DBC1FAD7}" sibTransId="{CF4C6514-4B31-44B7-B5BB-25A377A6CB7E}"/>
    <dgm:cxn modelId="{221E5AD7-D2D5-420C-B465-61DCC3AE6DCF}" type="presOf" srcId="{B322282A-A78F-426A-98F8-593FE5026C54}" destId="{3D1C8DA3-6612-4CAA-AC27-D2FAF0ADC606}" srcOrd="0" destOrd="0" presId="urn:microsoft.com/office/officeart/2008/layout/HorizontalMultiLevelHierarchy"/>
    <dgm:cxn modelId="{426B8EE5-1545-451F-B31C-C379B34D9E62}" type="presOf" srcId="{44CD9BF2-2885-4D33-805C-1D64DBC1FAD7}" destId="{5F867194-8B1D-474D-86F4-69271A2867A2}" srcOrd="1" destOrd="0" presId="urn:microsoft.com/office/officeart/2008/layout/HorizontalMultiLevelHierarchy"/>
    <dgm:cxn modelId="{4CB09AE6-14E1-465A-9E9A-814D7E3E9D35}" srcId="{2F8B35E0-6DAA-491D-8420-F35EC1786845}" destId="{3B190B56-1E80-4ED8-A92B-19B74FEC1A21}" srcOrd="6" destOrd="0" parTransId="{55FE92DC-9453-48D2-AF91-50A89427958C}" sibTransId="{C759C10A-B1C7-4160-8F73-B300627F4103}"/>
    <dgm:cxn modelId="{619F84E7-18E5-4C3E-9C3F-1099563A41EE}" srcId="{2F8B35E0-6DAA-491D-8420-F35EC1786845}" destId="{74E39D6F-F990-43E1-B9B0-EFAAA36C9B2F}" srcOrd="2" destOrd="0" parTransId="{B322282A-A78F-426A-98F8-593FE5026C54}" sibTransId="{82DA2E2F-8334-4500-A231-37D20B750E10}"/>
    <dgm:cxn modelId="{E1D4C6E9-91FC-4FCB-9BC8-AAC3BB4550CC}" type="presOf" srcId="{A95F830E-D0DD-406C-BA89-8B2A31546CA0}" destId="{9B9C03CE-A1B1-4BFA-8DA0-AB14DC939809}" srcOrd="1" destOrd="0" presId="urn:microsoft.com/office/officeart/2008/layout/HorizontalMultiLevelHierarchy"/>
    <dgm:cxn modelId="{F49C5EEB-428E-4FD3-9E31-2EA386A835CC}" type="presOf" srcId="{EC613A69-DA15-4A24-B569-9024FCF5A356}" destId="{FD75EEFC-26F0-4DDB-A316-47283A877125}" srcOrd="0" destOrd="0" presId="urn:microsoft.com/office/officeart/2008/layout/HorizontalMultiLevelHierarchy"/>
    <dgm:cxn modelId="{B4D4BEC2-DC9F-48F8-9D5F-EB2510AC2224}" type="presParOf" srcId="{FEB388F2-EBB4-4A89-8CC9-05282A1F35EA}" destId="{CA80C8C5-504E-4092-A94E-ED2D11B64666}" srcOrd="0" destOrd="0" presId="urn:microsoft.com/office/officeart/2008/layout/HorizontalMultiLevelHierarchy"/>
    <dgm:cxn modelId="{4B8F3345-46F0-4794-8BAD-E1DCF2256174}" type="presParOf" srcId="{CA80C8C5-504E-4092-A94E-ED2D11B64666}" destId="{1D8FB7CB-B6DA-43BD-951A-EAE055769FBF}" srcOrd="0" destOrd="0" presId="urn:microsoft.com/office/officeart/2008/layout/HorizontalMultiLevelHierarchy"/>
    <dgm:cxn modelId="{2214336D-61C3-4350-A2DB-32EADAC45DB5}" type="presParOf" srcId="{CA80C8C5-504E-4092-A94E-ED2D11B64666}" destId="{E3548C62-69DB-4DB9-9DF5-A5C03B4C7A44}" srcOrd="1" destOrd="0" presId="urn:microsoft.com/office/officeart/2008/layout/HorizontalMultiLevelHierarchy"/>
    <dgm:cxn modelId="{85627EDE-0251-4489-94D8-95267EA0CEE5}" type="presParOf" srcId="{E3548C62-69DB-4DB9-9DF5-A5C03B4C7A44}" destId="{CD24B328-EC1E-4494-AEB6-8AED70C1702C}" srcOrd="0" destOrd="0" presId="urn:microsoft.com/office/officeart/2008/layout/HorizontalMultiLevelHierarchy"/>
    <dgm:cxn modelId="{33878020-CBFC-47AC-BD44-F64031640B7C}" type="presParOf" srcId="{CD24B328-EC1E-4494-AEB6-8AED70C1702C}" destId="{CC86294B-8EDF-4099-9E4F-E263CB3B0B32}" srcOrd="0" destOrd="0" presId="urn:microsoft.com/office/officeart/2008/layout/HorizontalMultiLevelHierarchy"/>
    <dgm:cxn modelId="{26112236-88A5-4D32-BE59-A0DB3EC14EFA}" type="presParOf" srcId="{E3548C62-69DB-4DB9-9DF5-A5C03B4C7A44}" destId="{AE42CF9D-6668-4831-B52D-518F0A8B45F9}" srcOrd="1" destOrd="0" presId="urn:microsoft.com/office/officeart/2008/layout/HorizontalMultiLevelHierarchy"/>
    <dgm:cxn modelId="{8F9DE4D1-0EF5-4596-A755-E97181CBD407}" type="presParOf" srcId="{AE42CF9D-6668-4831-B52D-518F0A8B45F9}" destId="{BCB8F66F-4E3D-441B-B450-13ED6686C47D}" srcOrd="0" destOrd="0" presId="urn:microsoft.com/office/officeart/2008/layout/HorizontalMultiLevelHierarchy"/>
    <dgm:cxn modelId="{26564C89-6A30-4C7C-917A-CF9023C18E3D}" type="presParOf" srcId="{AE42CF9D-6668-4831-B52D-518F0A8B45F9}" destId="{E36F0572-EEEA-42CB-946F-8A81CE52F269}" srcOrd="1" destOrd="0" presId="urn:microsoft.com/office/officeart/2008/layout/HorizontalMultiLevelHierarchy"/>
    <dgm:cxn modelId="{0222452F-E868-4947-AE93-EA6E27A15B9C}" type="presParOf" srcId="{E3548C62-69DB-4DB9-9DF5-A5C03B4C7A44}" destId="{4029400E-0717-45AC-82B2-7016B9A7101F}" srcOrd="2" destOrd="0" presId="urn:microsoft.com/office/officeart/2008/layout/HorizontalMultiLevelHierarchy"/>
    <dgm:cxn modelId="{1FDE93AB-A3B7-4E5D-BFD0-405CA0BA4FAF}" type="presParOf" srcId="{4029400E-0717-45AC-82B2-7016B9A7101F}" destId="{5F867194-8B1D-474D-86F4-69271A2867A2}" srcOrd="0" destOrd="0" presId="urn:microsoft.com/office/officeart/2008/layout/HorizontalMultiLevelHierarchy"/>
    <dgm:cxn modelId="{0BC465FC-6C64-4300-AC15-D99E53A89C1F}" type="presParOf" srcId="{E3548C62-69DB-4DB9-9DF5-A5C03B4C7A44}" destId="{3EB91E08-1834-4284-B9CF-33FC2959AFE1}" srcOrd="3" destOrd="0" presId="urn:microsoft.com/office/officeart/2008/layout/HorizontalMultiLevelHierarchy"/>
    <dgm:cxn modelId="{EB936381-5795-45E0-965E-F88F589ED027}" type="presParOf" srcId="{3EB91E08-1834-4284-B9CF-33FC2959AFE1}" destId="{76AAD37F-5A50-4CA6-B37C-4E380C4C3F8F}" srcOrd="0" destOrd="0" presId="urn:microsoft.com/office/officeart/2008/layout/HorizontalMultiLevelHierarchy"/>
    <dgm:cxn modelId="{88D06760-1D72-4C1F-9799-0B830C3530E7}" type="presParOf" srcId="{3EB91E08-1834-4284-B9CF-33FC2959AFE1}" destId="{AD4FDB52-ED2B-4BAA-8C97-E011D10458AA}" srcOrd="1" destOrd="0" presId="urn:microsoft.com/office/officeart/2008/layout/HorizontalMultiLevelHierarchy"/>
    <dgm:cxn modelId="{13189768-AD64-4904-9FFF-F24DE1ADCCFF}" type="presParOf" srcId="{E3548C62-69DB-4DB9-9DF5-A5C03B4C7A44}" destId="{3D1C8DA3-6612-4CAA-AC27-D2FAF0ADC606}" srcOrd="4" destOrd="0" presId="urn:microsoft.com/office/officeart/2008/layout/HorizontalMultiLevelHierarchy"/>
    <dgm:cxn modelId="{BB4284E8-E278-41A6-B22E-CF096493F2F6}" type="presParOf" srcId="{3D1C8DA3-6612-4CAA-AC27-D2FAF0ADC606}" destId="{B7C5C204-3495-46BF-B86E-D88FDFBCB09A}" srcOrd="0" destOrd="0" presId="urn:microsoft.com/office/officeart/2008/layout/HorizontalMultiLevelHierarchy"/>
    <dgm:cxn modelId="{BDE542CC-F3B6-48E5-86C9-9D47FD9EC2FB}" type="presParOf" srcId="{E3548C62-69DB-4DB9-9DF5-A5C03B4C7A44}" destId="{9253E482-B0E1-4CDD-A44B-735126479F8B}" srcOrd="5" destOrd="0" presId="urn:microsoft.com/office/officeart/2008/layout/HorizontalMultiLevelHierarchy"/>
    <dgm:cxn modelId="{1B425A9B-822C-4738-BDEA-01F7B02F154E}" type="presParOf" srcId="{9253E482-B0E1-4CDD-A44B-735126479F8B}" destId="{56B9A741-336C-4D85-ABCA-B799A4E11C8A}" srcOrd="0" destOrd="0" presId="urn:microsoft.com/office/officeart/2008/layout/HorizontalMultiLevelHierarchy"/>
    <dgm:cxn modelId="{3CD9E55F-21C5-4D83-B0D1-928C1020CF9B}" type="presParOf" srcId="{9253E482-B0E1-4CDD-A44B-735126479F8B}" destId="{F03459B8-F907-4AC0-9931-D75ECFEA36FA}" srcOrd="1" destOrd="0" presId="urn:microsoft.com/office/officeart/2008/layout/HorizontalMultiLevelHierarchy"/>
    <dgm:cxn modelId="{0F604D54-A233-4C51-A920-E7812B791131}" type="presParOf" srcId="{E3548C62-69DB-4DB9-9DF5-A5C03B4C7A44}" destId="{CD479883-39AB-4891-9356-A9190EB0767D}" srcOrd="6" destOrd="0" presId="urn:microsoft.com/office/officeart/2008/layout/HorizontalMultiLevelHierarchy"/>
    <dgm:cxn modelId="{347DC5E2-6DC8-43C7-ACB6-F86C7F66C743}" type="presParOf" srcId="{CD479883-39AB-4891-9356-A9190EB0767D}" destId="{C5C763E3-5389-41BB-9153-96F166B3478D}" srcOrd="0" destOrd="0" presId="urn:microsoft.com/office/officeart/2008/layout/HorizontalMultiLevelHierarchy"/>
    <dgm:cxn modelId="{18CEC22C-9876-4196-A914-628A34EC81FF}" type="presParOf" srcId="{E3548C62-69DB-4DB9-9DF5-A5C03B4C7A44}" destId="{892DCC3C-5C67-45E1-B714-431B15142627}" srcOrd="7" destOrd="0" presId="urn:microsoft.com/office/officeart/2008/layout/HorizontalMultiLevelHierarchy"/>
    <dgm:cxn modelId="{54E2008E-875F-4EF5-83EA-ED95ED3B74D1}" type="presParOf" srcId="{892DCC3C-5C67-45E1-B714-431B15142627}" destId="{9BFF75FF-0B6A-4CED-B074-33C7DDC048E8}" srcOrd="0" destOrd="0" presId="urn:microsoft.com/office/officeart/2008/layout/HorizontalMultiLevelHierarchy"/>
    <dgm:cxn modelId="{09699174-6DFE-4E4A-B31C-8C48A156F859}" type="presParOf" srcId="{892DCC3C-5C67-45E1-B714-431B15142627}" destId="{6B77C291-45C5-4D3C-85A9-3C0225F44170}" srcOrd="1" destOrd="0" presId="urn:microsoft.com/office/officeart/2008/layout/HorizontalMultiLevelHierarchy"/>
    <dgm:cxn modelId="{E75C4ABB-7218-489B-91FD-EB45A3B7659F}" type="presParOf" srcId="{E3548C62-69DB-4DB9-9DF5-A5C03B4C7A44}" destId="{044AA449-2D64-4258-8D42-B947095AB704}" srcOrd="8" destOrd="0" presId="urn:microsoft.com/office/officeart/2008/layout/HorizontalMultiLevelHierarchy"/>
    <dgm:cxn modelId="{7F0E7505-4B9B-4C9D-B6AD-EAFBF652C03B}" type="presParOf" srcId="{044AA449-2D64-4258-8D42-B947095AB704}" destId="{9B9C03CE-A1B1-4BFA-8DA0-AB14DC939809}" srcOrd="0" destOrd="0" presId="urn:microsoft.com/office/officeart/2008/layout/HorizontalMultiLevelHierarchy"/>
    <dgm:cxn modelId="{E2D9BECA-49BD-416C-A120-0DABA027DE34}" type="presParOf" srcId="{E3548C62-69DB-4DB9-9DF5-A5C03B4C7A44}" destId="{261B342A-03C0-4966-9AC0-3115189A8FF8}" srcOrd="9" destOrd="0" presId="urn:microsoft.com/office/officeart/2008/layout/HorizontalMultiLevelHierarchy"/>
    <dgm:cxn modelId="{2D2D05CD-4E04-4B68-997B-5B4CC7487C6E}" type="presParOf" srcId="{261B342A-03C0-4966-9AC0-3115189A8FF8}" destId="{A5C2B355-E8D3-4776-8F29-6A55F9E8B172}" srcOrd="0" destOrd="0" presId="urn:microsoft.com/office/officeart/2008/layout/HorizontalMultiLevelHierarchy"/>
    <dgm:cxn modelId="{6B448023-9F1F-4516-A15E-11531609C025}" type="presParOf" srcId="{261B342A-03C0-4966-9AC0-3115189A8FF8}" destId="{9EEBDDC2-3ACB-4D3C-8139-31AC8E8F5915}" srcOrd="1" destOrd="0" presId="urn:microsoft.com/office/officeart/2008/layout/HorizontalMultiLevelHierarchy"/>
    <dgm:cxn modelId="{63F73052-B139-42CD-B872-6DA9D7CCA911}" type="presParOf" srcId="{E3548C62-69DB-4DB9-9DF5-A5C03B4C7A44}" destId="{FD75EEFC-26F0-4DDB-A316-47283A877125}" srcOrd="10" destOrd="0" presId="urn:microsoft.com/office/officeart/2008/layout/HorizontalMultiLevelHierarchy"/>
    <dgm:cxn modelId="{9D91A98C-0F36-4464-BA1E-F4C90999C8E8}" type="presParOf" srcId="{FD75EEFC-26F0-4DDB-A316-47283A877125}" destId="{85CA47B0-EF5C-40AF-8DD0-BF949B2D221B}" srcOrd="0" destOrd="0" presId="urn:microsoft.com/office/officeart/2008/layout/HorizontalMultiLevelHierarchy"/>
    <dgm:cxn modelId="{5521FC76-6D3F-4444-AEE6-70B05D2D457A}" type="presParOf" srcId="{E3548C62-69DB-4DB9-9DF5-A5C03B4C7A44}" destId="{0216FBE3-F978-4BD6-9892-C5101957E768}" srcOrd="11" destOrd="0" presId="urn:microsoft.com/office/officeart/2008/layout/HorizontalMultiLevelHierarchy"/>
    <dgm:cxn modelId="{602452F4-FF6E-4140-917E-23C89149629C}" type="presParOf" srcId="{0216FBE3-F978-4BD6-9892-C5101957E768}" destId="{BF333F15-68A0-447A-AA47-6645C5646811}" srcOrd="0" destOrd="0" presId="urn:microsoft.com/office/officeart/2008/layout/HorizontalMultiLevelHierarchy"/>
    <dgm:cxn modelId="{631D9D46-1CB7-490F-AD9C-7364AA6F3BC5}" type="presParOf" srcId="{0216FBE3-F978-4BD6-9892-C5101957E768}" destId="{9A6CBA9E-7807-4404-AA66-3123F58E01CA}" srcOrd="1" destOrd="0" presId="urn:microsoft.com/office/officeart/2008/layout/HorizontalMultiLevelHierarchy"/>
    <dgm:cxn modelId="{A8FA4DAC-4DF8-4B31-9895-2088297CD3BF}" type="presParOf" srcId="{E3548C62-69DB-4DB9-9DF5-A5C03B4C7A44}" destId="{30A316B5-237F-4381-9544-8AE755439379}" srcOrd="12" destOrd="0" presId="urn:microsoft.com/office/officeart/2008/layout/HorizontalMultiLevelHierarchy"/>
    <dgm:cxn modelId="{1289E07E-BE52-41C7-9C48-90129CED069F}" type="presParOf" srcId="{30A316B5-237F-4381-9544-8AE755439379}" destId="{F9795F7E-33D5-4DF1-AD4E-C00E0D71BF8F}" srcOrd="0" destOrd="0" presId="urn:microsoft.com/office/officeart/2008/layout/HorizontalMultiLevelHierarchy"/>
    <dgm:cxn modelId="{6BB3BDC9-E2D7-4D1B-9D16-6DC44087A6D0}" type="presParOf" srcId="{E3548C62-69DB-4DB9-9DF5-A5C03B4C7A44}" destId="{DAC4006D-5708-4359-BBB1-F9A88BC18749}" srcOrd="13" destOrd="0" presId="urn:microsoft.com/office/officeart/2008/layout/HorizontalMultiLevelHierarchy"/>
    <dgm:cxn modelId="{C725A32B-965D-43F3-A1EB-83914E292F29}" type="presParOf" srcId="{DAC4006D-5708-4359-BBB1-F9A88BC18749}" destId="{5A98F314-2499-4DA6-B91B-74224B417884}" srcOrd="0" destOrd="0" presId="urn:microsoft.com/office/officeart/2008/layout/HorizontalMultiLevelHierarchy"/>
    <dgm:cxn modelId="{A3BCA663-427B-4D55-AD33-5FB2D12F0E6C}" type="presParOf" srcId="{DAC4006D-5708-4359-BBB1-F9A88BC18749}" destId="{8A7C13EA-7FCC-4B0D-8979-4BC239B623A2}"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5B8BD2-180B-4A1D-BC89-67FCF763E273}"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F8B35E0-6DAA-491D-8420-F35EC1786845}">
      <dgm:prSet phldrT="[Text]" custT="1"/>
      <dgm:spPr/>
      <dgm:t>
        <a:bodyPr/>
        <a:lstStyle/>
        <a:p>
          <a:r>
            <a:rPr lang="en-US" sz="2400"/>
            <a:t>Volumes</a:t>
          </a:r>
        </a:p>
      </dgm:t>
    </dgm:pt>
    <dgm:pt modelId="{A81DC799-907B-4D86-AD9C-60748E88E136}" type="parTrans" cxnId="{B2BAEC7F-DE74-407F-AB64-C488CCC7F240}">
      <dgm:prSet/>
      <dgm:spPr/>
      <dgm:t>
        <a:bodyPr/>
        <a:lstStyle/>
        <a:p>
          <a:endParaRPr lang="en-US"/>
        </a:p>
      </dgm:t>
    </dgm:pt>
    <dgm:pt modelId="{C5AEFDA0-1B34-444C-8871-EBBB93A00BA2}" type="sibTrans" cxnId="{B2BAEC7F-DE74-407F-AB64-C488CCC7F240}">
      <dgm:prSet/>
      <dgm:spPr/>
      <dgm:t>
        <a:bodyPr/>
        <a:lstStyle/>
        <a:p>
          <a:endParaRPr lang="en-US"/>
        </a:p>
      </dgm:t>
    </dgm:pt>
    <dgm:pt modelId="{78AB4E7A-4505-4EF0-8760-9A4DA9E59829}">
      <dgm:prSet phldrT="[Text]"/>
      <dgm:spPr/>
      <dgm:t>
        <a:bodyPr/>
        <a:lstStyle/>
        <a:p>
          <a:r>
            <a:rPr lang="en-US" err="1"/>
            <a:t>emptyDir</a:t>
          </a:r>
          <a:endParaRPr lang="en-US"/>
        </a:p>
      </dgm:t>
    </dgm:pt>
    <dgm:pt modelId="{360AB434-98F4-4952-9A66-CA635AE2730D}" type="parTrans" cxnId="{87773C51-AEFC-498B-97D9-C4F4440BA8C1}">
      <dgm:prSet/>
      <dgm:spPr/>
      <dgm:t>
        <a:bodyPr/>
        <a:lstStyle/>
        <a:p>
          <a:endParaRPr lang="en-US"/>
        </a:p>
      </dgm:t>
    </dgm:pt>
    <dgm:pt modelId="{30045FB3-F87F-4752-8D0C-F452F403FD1F}" type="sibTrans" cxnId="{87773C51-AEFC-498B-97D9-C4F4440BA8C1}">
      <dgm:prSet/>
      <dgm:spPr/>
      <dgm:t>
        <a:bodyPr/>
        <a:lstStyle/>
        <a:p>
          <a:endParaRPr lang="en-US"/>
        </a:p>
      </dgm:t>
    </dgm:pt>
    <dgm:pt modelId="{24E82171-2F4D-465A-BE29-93605D0CF059}">
      <dgm:prSet phldrT="[Text]"/>
      <dgm:spPr/>
      <dgm:t>
        <a:bodyPr/>
        <a:lstStyle/>
        <a:p>
          <a:r>
            <a:rPr lang="en-US" err="1"/>
            <a:t>hostPath</a:t>
          </a:r>
          <a:endParaRPr lang="en-US"/>
        </a:p>
      </dgm:t>
    </dgm:pt>
    <dgm:pt modelId="{44CD9BF2-2885-4D33-805C-1D64DBC1FAD7}" type="parTrans" cxnId="{C4BFD2C6-6630-40C7-8F61-E2744CEAC329}">
      <dgm:prSet/>
      <dgm:spPr/>
      <dgm:t>
        <a:bodyPr/>
        <a:lstStyle/>
        <a:p>
          <a:endParaRPr lang="en-US"/>
        </a:p>
      </dgm:t>
    </dgm:pt>
    <dgm:pt modelId="{CF4C6514-4B31-44B7-B5BB-25A377A6CB7E}" type="sibTrans" cxnId="{C4BFD2C6-6630-40C7-8F61-E2744CEAC329}">
      <dgm:prSet/>
      <dgm:spPr/>
      <dgm:t>
        <a:bodyPr/>
        <a:lstStyle/>
        <a:p>
          <a:endParaRPr lang="en-US"/>
        </a:p>
      </dgm:t>
    </dgm:pt>
    <dgm:pt modelId="{74E39D6F-F990-43E1-B9B0-EFAAA36C9B2F}">
      <dgm:prSet phldrT="[Text]"/>
      <dgm:spPr/>
      <dgm:t>
        <a:bodyPr/>
        <a:lstStyle/>
        <a:p>
          <a:r>
            <a:rPr lang="en-US"/>
            <a:t>Cloud Volumes</a:t>
          </a:r>
        </a:p>
      </dgm:t>
    </dgm:pt>
    <dgm:pt modelId="{B322282A-A78F-426A-98F8-593FE5026C54}" type="parTrans" cxnId="{619F84E7-18E5-4C3E-9C3F-1099563A41EE}">
      <dgm:prSet/>
      <dgm:spPr/>
      <dgm:t>
        <a:bodyPr/>
        <a:lstStyle/>
        <a:p>
          <a:endParaRPr lang="en-US"/>
        </a:p>
      </dgm:t>
    </dgm:pt>
    <dgm:pt modelId="{82DA2E2F-8334-4500-A231-37D20B750E10}" type="sibTrans" cxnId="{619F84E7-18E5-4C3E-9C3F-1099563A41EE}">
      <dgm:prSet/>
      <dgm:spPr/>
      <dgm:t>
        <a:bodyPr/>
        <a:lstStyle/>
        <a:p>
          <a:endParaRPr lang="en-US"/>
        </a:p>
      </dgm:t>
    </dgm:pt>
    <dgm:pt modelId="{FE103AA1-E48D-491E-B1A8-E7D244C61E32}">
      <dgm:prSet phldrT="[Text]"/>
      <dgm:spPr/>
      <dgm:t>
        <a:bodyPr/>
        <a:lstStyle/>
        <a:p>
          <a:r>
            <a:rPr lang="en-US"/>
            <a:t>Persisted Volum Claim (PVC)</a:t>
          </a:r>
        </a:p>
      </dgm:t>
    </dgm:pt>
    <dgm:pt modelId="{3A4AFF2A-BB2A-4C33-9C34-8A0F1E6A4636}" type="parTrans" cxnId="{33537A92-FADE-4734-A535-334D1A1C3BAA}">
      <dgm:prSet/>
      <dgm:spPr/>
      <dgm:t>
        <a:bodyPr/>
        <a:lstStyle/>
        <a:p>
          <a:endParaRPr lang="en-US"/>
        </a:p>
      </dgm:t>
    </dgm:pt>
    <dgm:pt modelId="{11C4F3C1-2783-442E-AD57-A964365DD053}" type="sibTrans" cxnId="{33537A92-FADE-4734-A535-334D1A1C3BAA}">
      <dgm:prSet/>
      <dgm:spPr/>
      <dgm:t>
        <a:bodyPr/>
        <a:lstStyle/>
        <a:p>
          <a:endParaRPr lang="en-US"/>
        </a:p>
      </dgm:t>
    </dgm:pt>
    <dgm:pt modelId="{E21A5B99-12B3-4EF2-9ABC-A6E186ED6E0D}">
      <dgm:prSet phldrT="[Text]"/>
      <dgm:spPr/>
      <dgm:t>
        <a:bodyPr/>
        <a:lstStyle/>
        <a:p>
          <a:r>
            <a:rPr lang="en-US" err="1"/>
            <a:t>ConfigMap</a:t>
          </a:r>
          <a:endParaRPr lang="en-US"/>
        </a:p>
      </dgm:t>
    </dgm:pt>
    <dgm:pt modelId="{A95F830E-D0DD-406C-BA89-8B2A31546CA0}" type="parTrans" cxnId="{89ED9200-0E5E-43BD-97B9-E968F5E606FD}">
      <dgm:prSet/>
      <dgm:spPr/>
      <dgm:t>
        <a:bodyPr/>
        <a:lstStyle/>
        <a:p>
          <a:endParaRPr lang="en-US"/>
        </a:p>
      </dgm:t>
    </dgm:pt>
    <dgm:pt modelId="{FB426ED9-07DF-4222-AF48-04EE8FDD1593}" type="sibTrans" cxnId="{89ED9200-0E5E-43BD-97B9-E968F5E606FD}">
      <dgm:prSet/>
      <dgm:spPr/>
      <dgm:t>
        <a:bodyPr/>
        <a:lstStyle/>
        <a:p>
          <a:endParaRPr lang="en-US"/>
        </a:p>
      </dgm:t>
    </dgm:pt>
    <dgm:pt modelId="{E1DBA2EB-435E-4202-B5B1-46EB61701EA6}">
      <dgm:prSet phldrT="[Text]"/>
      <dgm:spPr/>
      <dgm:t>
        <a:bodyPr/>
        <a:lstStyle/>
        <a:p>
          <a:r>
            <a:rPr lang="en-US"/>
            <a:t>Security</a:t>
          </a:r>
        </a:p>
      </dgm:t>
    </dgm:pt>
    <dgm:pt modelId="{EC613A69-DA15-4A24-B569-9024FCF5A356}" type="parTrans" cxnId="{45FAB8BB-DA1E-405E-9424-ED58F5EE8E65}">
      <dgm:prSet/>
      <dgm:spPr/>
      <dgm:t>
        <a:bodyPr/>
        <a:lstStyle/>
        <a:p>
          <a:endParaRPr lang="en-US"/>
        </a:p>
      </dgm:t>
    </dgm:pt>
    <dgm:pt modelId="{7F83AF80-1C3E-47F4-9862-CE23D62BF2B6}" type="sibTrans" cxnId="{45FAB8BB-DA1E-405E-9424-ED58F5EE8E65}">
      <dgm:prSet/>
      <dgm:spPr/>
      <dgm:t>
        <a:bodyPr/>
        <a:lstStyle/>
        <a:p>
          <a:endParaRPr lang="en-US"/>
        </a:p>
      </dgm:t>
    </dgm:pt>
    <dgm:pt modelId="{3B190B56-1E80-4ED8-A92B-19B74FEC1A21}">
      <dgm:prSet phldrT="[Text]"/>
      <dgm:spPr/>
      <dgm:t>
        <a:bodyPr/>
        <a:lstStyle/>
        <a:p>
          <a:r>
            <a:rPr lang="en-US"/>
            <a:t>….</a:t>
          </a:r>
        </a:p>
      </dgm:t>
    </dgm:pt>
    <dgm:pt modelId="{55FE92DC-9453-48D2-AF91-50A89427958C}" type="parTrans" cxnId="{4CB09AE6-14E1-465A-9E9A-814D7E3E9D35}">
      <dgm:prSet/>
      <dgm:spPr/>
      <dgm:t>
        <a:bodyPr/>
        <a:lstStyle/>
        <a:p>
          <a:endParaRPr lang="en-US"/>
        </a:p>
      </dgm:t>
    </dgm:pt>
    <dgm:pt modelId="{C759C10A-B1C7-4160-8F73-B300627F4103}" type="sibTrans" cxnId="{4CB09AE6-14E1-465A-9E9A-814D7E3E9D35}">
      <dgm:prSet/>
      <dgm:spPr/>
      <dgm:t>
        <a:bodyPr/>
        <a:lstStyle/>
        <a:p>
          <a:endParaRPr lang="en-US"/>
        </a:p>
      </dgm:t>
    </dgm:pt>
    <dgm:pt modelId="{FEB388F2-EBB4-4A89-8CC9-05282A1F35EA}" type="pres">
      <dgm:prSet presAssocID="{625B8BD2-180B-4A1D-BC89-67FCF763E273}" presName="Name0" presStyleCnt="0">
        <dgm:presLayoutVars>
          <dgm:chPref val="1"/>
          <dgm:dir/>
          <dgm:animOne val="branch"/>
          <dgm:animLvl val="lvl"/>
          <dgm:resizeHandles val="exact"/>
        </dgm:presLayoutVars>
      </dgm:prSet>
      <dgm:spPr/>
    </dgm:pt>
    <dgm:pt modelId="{CA80C8C5-504E-4092-A94E-ED2D11B64666}" type="pres">
      <dgm:prSet presAssocID="{2F8B35E0-6DAA-491D-8420-F35EC1786845}" presName="root1" presStyleCnt="0"/>
      <dgm:spPr/>
    </dgm:pt>
    <dgm:pt modelId="{1D8FB7CB-B6DA-43BD-951A-EAE055769FBF}" type="pres">
      <dgm:prSet presAssocID="{2F8B35E0-6DAA-491D-8420-F35EC1786845}" presName="LevelOneTextNode" presStyleLbl="node0" presStyleIdx="0" presStyleCnt="1">
        <dgm:presLayoutVars>
          <dgm:chPref val="3"/>
        </dgm:presLayoutVars>
      </dgm:prSet>
      <dgm:spPr/>
    </dgm:pt>
    <dgm:pt modelId="{E3548C62-69DB-4DB9-9DF5-A5C03B4C7A44}" type="pres">
      <dgm:prSet presAssocID="{2F8B35E0-6DAA-491D-8420-F35EC1786845}" presName="level2hierChild" presStyleCnt="0"/>
      <dgm:spPr/>
    </dgm:pt>
    <dgm:pt modelId="{CD24B328-EC1E-4494-AEB6-8AED70C1702C}" type="pres">
      <dgm:prSet presAssocID="{360AB434-98F4-4952-9A66-CA635AE2730D}" presName="conn2-1" presStyleLbl="parChTrans1D2" presStyleIdx="0" presStyleCnt="7"/>
      <dgm:spPr/>
    </dgm:pt>
    <dgm:pt modelId="{CC86294B-8EDF-4099-9E4F-E263CB3B0B32}" type="pres">
      <dgm:prSet presAssocID="{360AB434-98F4-4952-9A66-CA635AE2730D}" presName="connTx" presStyleLbl="parChTrans1D2" presStyleIdx="0" presStyleCnt="7"/>
      <dgm:spPr/>
    </dgm:pt>
    <dgm:pt modelId="{AE42CF9D-6668-4831-B52D-518F0A8B45F9}" type="pres">
      <dgm:prSet presAssocID="{78AB4E7A-4505-4EF0-8760-9A4DA9E59829}" presName="root2" presStyleCnt="0"/>
      <dgm:spPr/>
    </dgm:pt>
    <dgm:pt modelId="{BCB8F66F-4E3D-441B-B450-13ED6686C47D}" type="pres">
      <dgm:prSet presAssocID="{78AB4E7A-4505-4EF0-8760-9A4DA9E59829}" presName="LevelTwoTextNode" presStyleLbl="node2" presStyleIdx="0" presStyleCnt="7" custLinFactNeighborX="416">
        <dgm:presLayoutVars>
          <dgm:chPref val="3"/>
        </dgm:presLayoutVars>
      </dgm:prSet>
      <dgm:spPr/>
    </dgm:pt>
    <dgm:pt modelId="{E36F0572-EEEA-42CB-946F-8A81CE52F269}" type="pres">
      <dgm:prSet presAssocID="{78AB4E7A-4505-4EF0-8760-9A4DA9E59829}" presName="level3hierChild" presStyleCnt="0"/>
      <dgm:spPr/>
    </dgm:pt>
    <dgm:pt modelId="{4029400E-0717-45AC-82B2-7016B9A7101F}" type="pres">
      <dgm:prSet presAssocID="{44CD9BF2-2885-4D33-805C-1D64DBC1FAD7}" presName="conn2-1" presStyleLbl="parChTrans1D2" presStyleIdx="1" presStyleCnt="7"/>
      <dgm:spPr/>
    </dgm:pt>
    <dgm:pt modelId="{5F867194-8B1D-474D-86F4-69271A2867A2}" type="pres">
      <dgm:prSet presAssocID="{44CD9BF2-2885-4D33-805C-1D64DBC1FAD7}" presName="connTx" presStyleLbl="parChTrans1D2" presStyleIdx="1" presStyleCnt="7"/>
      <dgm:spPr/>
    </dgm:pt>
    <dgm:pt modelId="{3EB91E08-1834-4284-B9CF-33FC2959AFE1}" type="pres">
      <dgm:prSet presAssocID="{24E82171-2F4D-465A-BE29-93605D0CF059}" presName="root2" presStyleCnt="0"/>
      <dgm:spPr/>
    </dgm:pt>
    <dgm:pt modelId="{76AAD37F-5A50-4CA6-B37C-4E380C4C3F8F}" type="pres">
      <dgm:prSet presAssocID="{24E82171-2F4D-465A-BE29-93605D0CF059}" presName="LevelTwoTextNode" presStyleLbl="node2" presStyleIdx="1" presStyleCnt="7">
        <dgm:presLayoutVars>
          <dgm:chPref val="3"/>
        </dgm:presLayoutVars>
      </dgm:prSet>
      <dgm:spPr/>
    </dgm:pt>
    <dgm:pt modelId="{AD4FDB52-ED2B-4BAA-8C97-E011D10458AA}" type="pres">
      <dgm:prSet presAssocID="{24E82171-2F4D-465A-BE29-93605D0CF059}" presName="level3hierChild" presStyleCnt="0"/>
      <dgm:spPr/>
    </dgm:pt>
    <dgm:pt modelId="{3D1C8DA3-6612-4CAA-AC27-D2FAF0ADC606}" type="pres">
      <dgm:prSet presAssocID="{B322282A-A78F-426A-98F8-593FE5026C54}" presName="conn2-1" presStyleLbl="parChTrans1D2" presStyleIdx="2" presStyleCnt="7"/>
      <dgm:spPr/>
    </dgm:pt>
    <dgm:pt modelId="{B7C5C204-3495-46BF-B86E-D88FDFBCB09A}" type="pres">
      <dgm:prSet presAssocID="{B322282A-A78F-426A-98F8-593FE5026C54}" presName="connTx" presStyleLbl="parChTrans1D2" presStyleIdx="2" presStyleCnt="7"/>
      <dgm:spPr/>
    </dgm:pt>
    <dgm:pt modelId="{9253E482-B0E1-4CDD-A44B-735126479F8B}" type="pres">
      <dgm:prSet presAssocID="{74E39D6F-F990-43E1-B9B0-EFAAA36C9B2F}" presName="root2" presStyleCnt="0"/>
      <dgm:spPr/>
    </dgm:pt>
    <dgm:pt modelId="{56B9A741-336C-4D85-ABCA-B799A4E11C8A}" type="pres">
      <dgm:prSet presAssocID="{74E39D6F-F990-43E1-B9B0-EFAAA36C9B2F}" presName="LevelTwoTextNode" presStyleLbl="node2" presStyleIdx="2" presStyleCnt="7">
        <dgm:presLayoutVars>
          <dgm:chPref val="3"/>
        </dgm:presLayoutVars>
      </dgm:prSet>
      <dgm:spPr/>
    </dgm:pt>
    <dgm:pt modelId="{F03459B8-F907-4AC0-9931-D75ECFEA36FA}" type="pres">
      <dgm:prSet presAssocID="{74E39D6F-F990-43E1-B9B0-EFAAA36C9B2F}" presName="level3hierChild" presStyleCnt="0"/>
      <dgm:spPr/>
    </dgm:pt>
    <dgm:pt modelId="{CD479883-39AB-4891-9356-A9190EB0767D}" type="pres">
      <dgm:prSet presAssocID="{3A4AFF2A-BB2A-4C33-9C34-8A0F1E6A4636}" presName="conn2-1" presStyleLbl="parChTrans1D2" presStyleIdx="3" presStyleCnt="7"/>
      <dgm:spPr/>
    </dgm:pt>
    <dgm:pt modelId="{C5C763E3-5389-41BB-9153-96F166B3478D}" type="pres">
      <dgm:prSet presAssocID="{3A4AFF2A-BB2A-4C33-9C34-8A0F1E6A4636}" presName="connTx" presStyleLbl="parChTrans1D2" presStyleIdx="3" presStyleCnt="7"/>
      <dgm:spPr/>
    </dgm:pt>
    <dgm:pt modelId="{892DCC3C-5C67-45E1-B714-431B15142627}" type="pres">
      <dgm:prSet presAssocID="{FE103AA1-E48D-491E-B1A8-E7D244C61E32}" presName="root2" presStyleCnt="0"/>
      <dgm:spPr/>
    </dgm:pt>
    <dgm:pt modelId="{9BFF75FF-0B6A-4CED-B074-33C7DDC048E8}" type="pres">
      <dgm:prSet presAssocID="{FE103AA1-E48D-491E-B1A8-E7D244C61E32}" presName="LevelTwoTextNode" presStyleLbl="node2" presStyleIdx="3" presStyleCnt="7">
        <dgm:presLayoutVars>
          <dgm:chPref val="3"/>
        </dgm:presLayoutVars>
      </dgm:prSet>
      <dgm:spPr/>
    </dgm:pt>
    <dgm:pt modelId="{6B77C291-45C5-4D3C-85A9-3C0225F44170}" type="pres">
      <dgm:prSet presAssocID="{FE103AA1-E48D-491E-B1A8-E7D244C61E32}" presName="level3hierChild" presStyleCnt="0"/>
      <dgm:spPr/>
    </dgm:pt>
    <dgm:pt modelId="{044AA449-2D64-4258-8D42-B947095AB704}" type="pres">
      <dgm:prSet presAssocID="{A95F830E-D0DD-406C-BA89-8B2A31546CA0}" presName="conn2-1" presStyleLbl="parChTrans1D2" presStyleIdx="4" presStyleCnt="7"/>
      <dgm:spPr/>
    </dgm:pt>
    <dgm:pt modelId="{9B9C03CE-A1B1-4BFA-8DA0-AB14DC939809}" type="pres">
      <dgm:prSet presAssocID="{A95F830E-D0DD-406C-BA89-8B2A31546CA0}" presName="connTx" presStyleLbl="parChTrans1D2" presStyleIdx="4" presStyleCnt="7"/>
      <dgm:spPr/>
    </dgm:pt>
    <dgm:pt modelId="{261B342A-03C0-4966-9AC0-3115189A8FF8}" type="pres">
      <dgm:prSet presAssocID="{E21A5B99-12B3-4EF2-9ABC-A6E186ED6E0D}" presName="root2" presStyleCnt="0"/>
      <dgm:spPr/>
    </dgm:pt>
    <dgm:pt modelId="{A5C2B355-E8D3-4776-8F29-6A55F9E8B172}" type="pres">
      <dgm:prSet presAssocID="{E21A5B99-12B3-4EF2-9ABC-A6E186ED6E0D}" presName="LevelTwoTextNode" presStyleLbl="node2" presStyleIdx="4" presStyleCnt="7">
        <dgm:presLayoutVars>
          <dgm:chPref val="3"/>
        </dgm:presLayoutVars>
      </dgm:prSet>
      <dgm:spPr/>
    </dgm:pt>
    <dgm:pt modelId="{9EEBDDC2-3ACB-4D3C-8139-31AC8E8F5915}" type="pres">
      <dgm:prSet presAssocID="{E21A5B99-12B3-4EF2-9ABC-A6E186ED6E0D}" presName="level3hierChild" presStyleCnt="0"/>
      <dgm:spPr/>
    </dgm:pt>
    <dgm:pt modelId="{FD75EEFC-26F0-4DDB-A316-47283A877125}" type="pres">
      <dgm:prSet presAssocID="{EC613A69-DA15-4A24-B569-9024FCF5A356}" presName="conn2-1" presStyleLbl="parChTrans1D2" presStyleIdx="5" presStyleCnt="7"/>
      <dgm:spPr/>
    </dgm:pt>
    <dgm:pt modelId="{85CA47B0-EF5C-40AF-8DD0-BF949B2D221B}" type="pres">
      <dgm:prSet presAssocID="{EC613A69-DA15-4A24-B569-9024FCF5A356}" presName="connTx" presStyleLbl="parChTrans1D2" presStyleIdx="5" presStyleCnt="7"/>
      <dgm:spPr/>
    </dgm:pt>
    <dgm:pt modelId="{0216FBE3-F978-4BD6-9892-C5101957E768}" type="pres">
      <dgm:prSet presAssocID="{E1DBA2EB-435E-4202-B5B1-46EB61701EA6}" presName="root2" presStyleCnt="0"/>
      <dgm:spPr/>
    </dgm:pt>
    <dgm:pt modelId="{BF333F15-68A0-447A-AA47-6645C5646811}" type="pres">
      <dgm:prSet presAssocID="{E1DBA2EB-435E-4202-B5B1-46EB61701EA6}" presName="LevelTwoTextNode" presStyleLbl="node2" presStyleIdx="5" presStyleCnt="7">
        <dgm:presLayoutVars>
          <dgm:chPref val="3"/>
        </dgm:presLayoutVars>
      </dgm:prSet>
      <dgm:spPr/>
    </dgm:pt>
    <dgm:pt modelId="{9A6CBA9E-7807-4404-AA66-3123F58E01CA}" type="pres">
      <dgm:prSet presAssocID="{E1DBA2EB-435E-4202-B5B1-46EB61701EA6}" presName="level3hierChild" presStyleCnt="0"/>
      <dgm:spPr/>
    </dgm:pt>
    <dgm:pt modelId="{30A316B5-237F-4381-9544-8AE755439379}" type="pres">
      <dgm:prSet presAssocID="{55FE92DC-9453-48D2-AF91-50A89427958C}" presName="conn2-1" presStyleLbl="parChTrans1D2" presStyleIdx="6" presStyleCnt="7"/>
      <dgm:spPr/>
    </dgm:pt>
    <dgm:pt modelId="{F9795F7E-33D5-4DF1-AD4E-C00E0D71BF8F}" type="pres">
      <dgm:prSet presAssocID="{55FE92DC-9453-48D2-AF91-50A89427958C}" presName="connTx" presStyleLbl="parChTrans1D2" presStyleIdx="6" presStyleCnt="7"/>
      <dgm:spPr/>
    </dgm:pt>
    <dgm:pt modelId="{DAC4006D-5708-4359-BBB1-F9A88BC18749}" type="pres">
      <dgm:prSet presAssocID="{3B190B56-1E80-4ED8-A92B-19B74FEC1A21}" presName="root2" presStyleCnt="0"/>
      <dgm:spPr/>
    </dgm:pt>
    <dgm:pt modelId="{5A98F314-2499-4DA6-B91B-74224B417884}" type="pres">
      <dgm:prSet presAssocID="{3B190B56-1E80-4ED8-A92B-19B74FEC1A21}" presName="LevelTwoTextNode" presStyleLbl="node2" presStyleIdx="6" presStyleCnt="7">
        <dgm:presLayoutVars>
          <dgm:chPref val="3"/>
        </dgm:presLayoutVars>
      </dgm:prSet>
      <dgm:spPr/>
    </dgm:pt>
    <dgm:pt modelId="{8A7C13EA-7FCC-4B0D-8979-4BC239B623A2}" type="pres">
      <dgm:prSet presAssocID="{3B190B56-1E80-4ED8-A92B-19B74FEC1A21}" presName="level3hierChild" presStyleCnt="0"/>
      <dgm:spPr/>
    </dgm:pt>
  </dgm:ptLst>
  <dgm:cxnLst>
    <dgm:cxn modelId="{89ED9200-0E5E-43BD-97B9-E968F5E606FD}" srcId="{2F8B35E0-6DAA-491D-8420-F35EC1786845}" destId="{E21A5B99-12B3-4EF2-9ABC-A6E186ED6E0D}" srcOrd="4" destOrd="0" parTransId="{A95F830E-D0DD-406C-BA89-8B2A31546CA0}" sibTransId="{FB426ED9-07DF-4222-AF48-04EE8FDD1593}"/>
    <dgm:cxn modelId="{7E551B16-54A7-4FD9-A76E-86C76542FFE3}" type="presOf" srcId="{2F8B35E0-6DAA-491D-8420-F35EC1786845}" destId="{1D8FB7CB-B6DA-43BD-951A-EAE055769FBF}" srcOrd="0" destOrd="0" presId="urn:microsoft.com/office/officeart/2008/layout/HorizontalMultiLevelHierarchy"/>
    <dgm:cxn modelId="{A02A351F-5144-4163-8971-6C12A85A2E98}" type="presOf" srcId="{44CD9BF2-2885-4D33-805C-1D64DBC1FAD7}" destId="{4029400E-0717-45AC-82B2-7016B9A7101F}" srcOrd="0" destOrd="0" presId="urn:microsoft.com/office/officeart/2008/layout/HorizontalMultiLevelHierarchy"/>
    <dgm:cxn modelId="{12EB1320-F481-4A56-B634-BDD4DC97ECDC}" type="presOf" srcId="{78AB4E7A-4505-4EF0-8760-9A4DA9E59829}" destId="{BCB8F66F-4E3D-441B-B450-13ED6686C47D}" srcOrd="0" destOrd="0" presId="urn:microsoft.com/office/officeart/2008/layout/HorizontalMultiLevelHierarchy"/>
    <dgm:cxn modelId="{6A093B2D-ACD1-4DB1-BB97-24640A860462}" type="presOf" srcId="{55FE92DC-9453-48D2-AF91-50A89427958C}" destId="{30A316B5-237F-4381-9544-8AE755439379}" srcOrd="0" destOrd="0" presId="urn:microsoft.com/office/officeart/2008/layout/HorizontalMultiLevelHierarchy"/>
    <dgm:cxn modelId="{40C31939-7B82-49C1-B696-051C53D8BC53}" type="presOf" srcId="{24E82171-2F4D-465A-BE29-93605D0CF059}" destId="{76AAD37F-5A50-4CA6-B37C-4E380C4C3F8F}" srcOrd="0" destOrd="0" presId="urn:microsoft.com/office/officeart/2008/layout/HorizontalMultiLevelHierarchy"/>
    <dgm:cxn modelId="{5E28423B-37C0-4954-8300-890287CC8CC5}" type="presOf" srcId="{3A4AFF2A-BB2A-4C33-9C34-8A0F1E6A4636}" destId="{C5C763E3-5389-41BB-9153-96F166B3478D}" srcOrd="1" destOrd="0" presId="urn:microsoft.com/office/officeart/2008/layout/HorizontalMultiLevelHierarchy"/>
    <dgm:cxn modelId="{D1055665-8FFB-44E5-9276-97C20221382E}" type="presOf" srcId="{B322282A-A78F-426A-98F8-593FE5026C54}" destId="{B7C5C204-3495-46BF-B86E-D88FDFBCB09A}" srcOrd="1" destOrd="0" presId="urn:microsoft.com/office/officeart/2008/layout/HorizontalMultiLevelHierarchy"/>
    <dgm:cxn modelId="{E1AE0467-9562-422B-813E-9DDC4CAA42C3}" type="presOf" srcId="{360AB434-98F4-4952-9A66-CA635AE2730D}" destId="{CD24B328-EC1E-4494-AEB6-8AED70C1702C}" srcOrd="0" destOrd="0" presId="urn:microsoft.com/office/officeart/2008/layout/HorizontalMultiLevelHierarchy"/>
    <dgm:cxn modelId="{87773C51-AEFC-498B-97D9-C4F4440BA8C1}" srcId="{2F8B35E0-6DAA-491D-8420-F35EC1786845}" destId="{78AB4E7A-4505-4EF0-8760-9A4DA9E59829}" srcOrd="0" destOrd="0" parTransId="{360AB434-98F4-4952-9A66-CA635AE2730D}" sibTransId="{30045FB3-F87F-4752-8D0C-F452F403FD1F}"/>
    <dgm:cxn modelId="{01369474-E154-4673-91E4-01FC4F1C1E6E}" type="presOf" srcId="{FE103AA1-E48D-491E-B1A8-E7D244C61E32}" destId="{9BFF75FF-0B6A-4CED-B074-33C7DDC048E8}" srcOrd="0" destOrd="0" presId="urn:microsoft.com/office/officeart/2008/layout/HorizontalMultiLevelHierarchy"/>
    <dgm:cxn modelId="{E471BA55-6E6C-4623-B7E4-B60396EC3187}" type="presOf" srcId="{E1DBA2EB-435E-4202-B5B1-46EB61701EA6}" destId="{BF333F15-68A0-447A-AA47-6645C5646811}" srcOrd="0" destOrd="0" presId="urn:microsoft.com/office/officeart/2008/layout/HorizontalMultiLevelHierarchy"/>
    <dgm:cxn modelId="{40D10279-8B4B-466B-87CD-3AE2EBEF0453}" type="presOf" srcId="{A95F830E-D0DD-406C-BA89-8B2A31546CA0}" destId="{044AA449-2D64-4258-8D42-B947095AB704}" srcOrd="0" destOrd="0" presId="urn:microsoft.com/office/officeart/2008/layout/HorizontalMultiLevelHierarchy"/>
    <dgm:cxn modelId="{7A7A147A-8719-470E-BE20-398B956EFE8F}" type="presOf" srcId="{625B8BD2-180B-4A1D-BC89-67FCF763E273}" destId="{FEB388F2-EBB4-4A89-8CC9-05282A1F35EA}" srcOrd="0" destOrd="0" presId="urn:microsoft.com/office/officeart/2008/layout/HorizontalMultiLevelHierarchy"/>
    <dgm:cxn modelId="{B2BAEC7F-DE74-407F-AB64-C488CCC7F240}" srcId="{625B8BD2-180B-4A1D-BC89-67FCF763E273}" destId="{2F8B35E0-6DAA-491D-8420-F35EC1786845}" srcOrd="0" destOrd="0" parTransId="{A81DC799-907B-4D86-AD9C-60748E88E136}" sibTransId="{C5AEFDA0-1B34-444C-8871-EBBB93A00BA2}"/>
    <dgm:cxn modelId="{325A6F85-06EC-4631-9E6E-A0390C15BA61}" type="presOf" srcId="{74E39D6F-F990-43E1-B9B0-EFAAA36C9B2F}" destId="{56B9A741-336C-4D85-ABCA-B799A4E11C8A}" srcOrd="0" destOrd="0" presId="urn:microsoft.com/office/officeart/2008/layout/HorizontalMultiLevelHierarchy"/>
    <dgm:cxn modelId="{10B18E85-5B92-4462-BFD0-AA5E18643FA6}" type="presOf" srcId="{E21A5B99-12B3-4EF2-9ABC-A6E186ED6E0D}" destId="{A5C2B355-E8D3-4776-8F29-6A55F9E8B172}" srcOrd="0" destOrd="0" presId="urn:microsoft.com/office/officeart/2008/layout/HorizontalMultiLevelHierarchy"/>
    <dgm:cxn modelId="{33537A92-FADE-4734-A535-334D1A1C3BAA}" srcId="{2F8B35E0-6DAA-491D-8420-F35EC1786845}" destId="{FE103AA1-E48D-491E-B1A8-E7D244C61E32}" srcOrd="3" destOrd="0" parTransId="{3A4AFF2A-BB2A-4C33-9C34-8A0F1E6A4636}" sibTransId="{11C4F3C1-2783-442E-AD57-A964365DD053}"/>
    <dgm:cxn modelId="{0E95859C-4F6A-4589-AF24-BDA420A7EF2D}" type="presOf" srcId="{3A4AFF2A-BB2A-4C33-9C34-8A0F1E6A4636}" destId="{CD479883-39AB-4891-9356-A9190EB0767D}" srcOrd="0" destOrd="0" presId="urn:microsoft.com/office/officeart/2008/layout/HorizontalMultiLevelHierarchy"/>
    <dgm:cxn modelId="{482274B6-266A-41D2-BA78-7081CE70C099}" type="presOf" srcId="{3B190B56-1E80-4ED8-A92B-19B74FEC1A21}" destId="{5A98F314-2499-4DA6-B91B-74224B417884}" srcOrd="0" destOrd="0" presId="urn:microsoft.com/office/officeart/2008/layout/HorizontalMultiLevelHierarchy"/>
    <dgm:cxn modelId="{45FAB8BB-DA1E-405E-9424-ED58F5EE8E65}" srcId="{2F8B35E0-6DAA-491D-8420-F35EC1786845}" destId="{E1DBA2EB-435E-4202-B5B1-46EB61701EA6}" srcOrd="5" destOrd="0" parTransId="{EC613A69-DA15-4A24-B569-9024FCF5A356}" sibTransId="{7F83AF80-1C3E-47F4-9862-CE23D62BF2B6}"/>
    <dgm:cxn modelId="{99AE6CBD-1FE1-4723-8548-C2E46BEAF60B}" type="presOf" srcId="{55FE92DC-9453-48D2-AF91-50A89427958C}" destId="{F9795F7E-33D5-4DF1-AD4E-C00E0D71BF8F}" srcOrd="1" destOrd="0" presId="urn:microsoft.com/office/officeart/2008/layout/HorizontalMultiLevelHierarchy"/>
    <dgm:cxn modelId="{FF8DC4C2-7AEA-41A8-A137-93356AA05B4D}" type="presOf" srcId="{360AB434-98F4-4952-9A66-CA635AE2730D}" destId="{CC86294B-8EDF-4099-9E4F-E263CB3B0B32}" srcOrd="1" destOrd="0" presId="urn:microsoft.com/office/officeart/2008/layout/HorizontalMultiLevelHierarchy"/>
    <dgm:cxn modelId="{6745B7C4-F30F-4DFB-94B5-96D69536CE03}" type="presOf" srcId="{EC613A69-DA15-4A24-B569-9024FCF5A356}" destId="{85CA47B0-EF5C-40AF-8DD0-BF949B2D221B}" srcOrd="1" destOrd="0" presId="urn:microsoft.com/office/officeart/2008/layout/HorizontalMultiLevelHierarchy"/>
    <dgm:cxn modelId="{C4BFD2C6-6630-40C7-8F61-E2744CEAC329}" srcId="{2F8B35E0-6DAA-491D-8420-F35EC1786845}" destId="{24E82171-2F4D-465A-BE29-93605D0CF059}" srcOrd="1" destOrd="0" parTransId="{44CD9BF2-2885-4D33-805C-1D64DBC1FAD7}" sibTransId="{CF4C6514-4B31-44B7-B5BB-25A377A6CB7E}"/>
    <dgm:cxn modelId="{221E5AD7-D2D5-420C-B465-61DCC3AE6DCF}" type="presOf" srcId="{B322282A-A78F-426A-98F8-593FE5026C54}" destId="{3D1C8DA3-6612-4CAA-AC27-D2FAF0ADC606}" srcOrd="0" destOrd="0" presId="urn:microsoft.com/office/officeart/2008/layout/HorizontalMultiLevelHierarchy"/>
    <dgm:cxn modelId="{426B8EE5-1545-451F-B31C-C379B34D9E62}" type="presOf" srcId="{44CD9BF2-2885-4D33-805C-1D64DBC1FAD7}" destId="{5F867194-8B1D-474D-86F4-69271A2867A2}" srcOrd="1" destOrd="0" presId="urn:microsoft.com/office/officeart/2008/layout/HorizontalMultiLevelHierarchy"/>
    <dgm:cxn modelId="{4CB09AE6-14E1-465A-9E9A-814D7E3E9D35}" srcId="{2F8B35E0-6DAA-491D-8420-F35EC1786845}" destId="{3B190B56-1E80-4ED8-A92B-19B74FEC1A21}" srcOrd="6" destOrd="0" parTransId="{55FE92DC-9453-48D2-AF91-50A89427958C}" sibTransId="{C759C10A-B1C7-4160-8F73-B300627F4103}"/>
    <dgm:cxn modelId="{619F84E7-18E5-4C3E-9C3F-1099563A41EE}" srcId="{2F8B35E0-6DAA-491D-8420-F35EC1786845}" destId="{74E39D6F-F990-43E1-B9B0-EFAAA36C9B2F}" srcOrd="2" destOrd="0" parTransId="{B322282A-A78F-426A-98F8-593FE5026C54}" sibTransId="{82DA2E2F-8334-4500-A231-37D20B750E10}"/>
    <dgm:cxn modelId="{E1D4C6E9-91FC-4FCB-9BC8-AAC3BB4550CC}" type="presOf" srcId="{A95F830E-D0DD-406C-BA89-8B2A31546CA0}" destId="{9B9C03CE-A1B1-4BFA-8DA0-AB14DC939809}" srcOrd="1" destOrd="0" presId="urn:microsoft.com/office/officeart/2008/layout/HorizontalMultiLevelHierarchy"/>
    <dgm:cxn modelId="{F49C5EEB-428E-4FD3-9E31-2EA386A835CC}" type="presOf" srcId="{EC613A69-DA15-4A24-B569-9024FCF5A356}" destId="{FD75EEFC-26F0-4DDB-A316-47283A877125}" srcOrd="0" destOrd="0" presId="urn:microsoft.com/office/officeart/2008/layout/HorizontalMultiLevelHierarchy"/>
    <dgm:cxn modelId="{B4D4BEC2-DC9F-48F8-9D5F-EB2510AC2224}" type="presParOf" srcId="{FEB388F2-EBB4-4A89-8CC9-05282A1F35EA}" destId="{CA80C8C5-504E-4092-A94E-ED2D11B64666}" srcOrd="0" destOrd="0" presId="urn:microsoft.com/office/officeart/2008/layout/HorizontalMultiLevelHierarchy"/>
    <dgm:cxn modelId="{4B8F3345-46F0-4794-8BAD-E1DCF2256174}" type="presParOf" srcId="{CA80C8C5-504E-4092-A94E-ED2D11B64666}" destId="{1D8FB7CB-B6DA-43BD-951A-EAE055769FBF}" srcOrd="0" destOrd="0" presId="urn:microsoft.com/office/officeart/2008/layout/HorizontalMultiLevelHierarchy"/>
    <dgm:cxn modelId="{2214336D-61C3-4350-A2DB-32EADAC45DB5}" type="presParOf" srcId="{CA80C8C5-504E-4092-A94E-ED2D11B64666}" destId="{E3548C62-69DB-4DB9-9DF5-A5C03B4C7A44}" srcOrd="1" destOrd="0" presId="urn:microsoft.com/office/officeart/2008/layout/HorizontalMultiLevelHierarchy"/>
    <dgm:cxn modelId="{85627EDE-0251-4489-94D8-95267EA0CEE5}" type="presParOf" srcId="{E3548C62-69DB-4DB9-9DF5-A5C03B4C7A44}" destId="{CD24B328-EC1E-4494-AEB6-8AED70C1702C}" srcOrd="0" destOrd="0" presId="urn:microsoft.com/office/officeart/2008/layout/HorizontalMultiLevelHierarchy"/>
    <dgm:cxn modelId="{33878020-CBFC-47AC-BD44-F64031640B7C}" type="presParOf" srcId="{CD24B328-EC1E-4494-AEB6-8AED70C1702C}" destId="{CC86294B-8EDF-4099-9E4F-E263CB3B0B32}" srcOrd="0" destOrd="0" presId="urn:microsoft.com/office/officeart/2008/layout/HorizontalMultiLevelHierarchy"/>
    <dgm:cxn modelId="{26112236-88A5-4D32-BE59-A0DB3EC14EFA}" type="presParOf" srcId="{E3548C62-69DB-4DB9-9DF5-A5C03B4C7A44}" destId="{AE42CF9D-6668-4831-B52D-518F0A8B45F9}" srcOrd="1" destOrd="0" presId="urn:microsoft.com/office/officeart/2008/layout/HorizontalMultiLevelHierarchy"/>
    <dgm:cxn modelId="{8F9DE4D1-0EF5-4596-A755-E97181CBD407}" type="presParOf" srcId="{AE42CF9D-6668-4831-B52D-518F0A8B45F9}" destId="{BCB8F66F-4E3D-441B-B450-13ED6686C47D}" srcOrd="0" destOrd="0" presId="urn:microsoft.com/office/officeart/2008/layout/HorizontalMultiLevelHierarchy"/>
    <dgm:cxn modelId="{26564C89-6A30-4C7C-917A-CF9023C18E3D}" type="presParOf" srcId="{AE42CF9D-6668-4831-B52D-518F0A8B45F9}" destId="{E36F0572-EEEA-42CB-946F-8A81CE52F269}" srcOrd="1" destOrd="0" presId="urn:microsoft.com/office/officeart/2008/layout/HorizontalMultiLevelHierarchy"/>
    <dgm:cxn modelId="{0222452F-E868-4947-AE93-EA6E27A15B9C}" type="presParOf" srcId="{E3548C62-69DB-4DB9-9DF5-A5C03B4C7A44}" destId="{4029400E-0717-45AC-82B2-7016B9A7101F}" srcOrd="2" destOrd="0" presId="urn:microsoft.com/office/officeart/2008/layout/HorizontalMultiLevelHierarchy"/>
    <dgm:cxn modelId="{1FDE93AB-A3B7-4E5D-BFD0-405CA0BA4FAF}" type="presParOf" srcId="{4029400E-0717-45AC-82B2-7016B9A7101F}" destId="{5F867194-8B1D-474D-86F4-69271A2867A2}" srcOrd="0" destOrd="0" presId="urn:microsoft.com/office/officeart/2008/layout/HorizontalMultiLevelHierarchy"/>
    <dgm:cxn modelId="{0BC465FC-6C64-4300-AC15-D99E53A89C1F}" type="presParOf" srcId="{E3548C62-69DB-4DB9-9DF5-A5C03B4C7A44}" destId="{3EB91E08-1834-4284-B9CF-33FC2959AFE1}" srcOrd="3" destOrd="0" presId="urn:microsoft.com/office/officeart/2008/layout/HorizontalMultiLevelHierarchy"/>
    <dgm:cxn modelId="{EB936381-5795-45E0-965E-F88F589ED027}" type="presParOf" srcId="{3EB91E08-1834-4284-B9CF-33FC2959AFE1}" destId="{76AAD37F-5A50-4CA6-B37C-4E380C4C3F8F}" srcOrd="0" destOrd="0" presId="urn:microsoft.com/office/officeart/2008/layout/HorizontalMultiLevelHierarchy"/>
    <dgm:cxn modelId="{88D06760-1D72-4C1F-9799-0B830C3530E7}" type="presParOf" srcId="{3EB91E08-1834-4284-B9CF-33FC2959AFE1}" destId="{AD4FDB52-ED2B-4BAA-8C97-E011D10458AA}" srcOrd="1" destOrd="0" presId="urn:microsoft.com/office/officeart/2008/layout/HorizontalMultiLevelHierarchy"/>
    <dgm:cxn modelId="{13189768-AD64-4904-9FFF-F24DE1ADCCFF}" type="presParOf" srcId="{E3548C62-69DB-4DB9-9DF5-A5C03B4C7A44}" destId="{3D1C8DA3-6612-4CAA-AC27-D2FAF0ADC606}" srcOrd="4" destOrd="0" presId="urn:microsoft.com/office/officeart/2008/layout/HorizontalMultiLevelHierarchy"/>
    <dgm:cxn modelId="{BB4284E8-E278-41A6-B22E-CF096493F2F6}" type="presParOf" srcId="{3D1C8DA3-6612-4CAA-AC27-D2FAF0ADC606}" destId="{B7C5C204-3495-46BF-B86E-D88FDFBCB09A}" srcOrd="0" destOrd="0" presId="urn:microsoft.com/office/officeart/2008/layout/HorizontalMultiLevelHierarchy"/>
    <dgm:cxn modelId="{BDE542CC-F3B6-48E5-86C9-9D47FD9EC2FB}" type="presParOf" srcId="{E3548C62-69DB-4DB9-9DF5-A5C03B4C7A44}" destId="{9253E482-B0E1-4CDD-A44B-735126479F8B}" srcOrd="5" destOrd="0" presId="urn:microsoft.com/office/officeart/2008/layout/HorizontalMultiLevelHierarchy"/>
    <dgm:cxn modelId="{1B425A9B-822C-4738-BDEA-01F7B02F154E}" type="presParOf" srcId="{9253E482-B0E1-4CDD-A44B-735126479F8B}" destId="{56B9A741-336C-4D85-ABCA-B799A4E11C8A}" srcOrd="0" destOrd="0" presId="urn:microsoft.com/office/officeart/2008/layout/HorizontalMultiLevelHierarchy"/>
    <dgm:cxn modelId="{3CD9E55F-21C5-4D83-B0D1-928C1020CF9B}" type="presParOf" srcId="{9253E482-B0E1-4CDD-A44B-735126479F8B}" destId="{F03459B8-F907-4AC0-9931-D75ECFEA36FA}" srcOrd="1" destOrd="0" presId="urn:microsoft.com/office/officeart/2008/layout/HorizontalMultiLevelHierarchy"/>
    <dgm:cxn modelId="{0F604D54-A233-4C51-A920-E7812B791131}" type="presParOf" srcId="{E3548C62-69DB-4DB9-9DF5-A5C03B4C7A44}" destId="{CD479883-39AB-4891-9356-A9190EB0767D}" srcOrd="6" destOrd="0" presId="urn:microsoft.com/office/officeart/2008/layout/HorizontalMultiLevelHierarchy"/>
    <dgm:cxn modelId="{347DC5E2-6DC8-43C7-ACB6-F86C7F66C743}" type="presParOf" srcId="{CD479883-39AB-4891-9356-A9190EB0767D}" destId="{C5C763E3-5389-41BB-9153-96F166B3478D}" srcOrd="0" destOrd="0" presId="urn:microsoft.com/office/officeart/2008/layout/HorizontalMultiLevelHierarchy"/>
    <dgm:cxn modelId="{18CEC22C-9876-4196-A914-628A34EC81FF}" type="presParOf" srcId="{E3548C62-69DB-4DB9-9DF5-A5C03B4C7A44}" destId="{892DCC3C-5C67-45E1-B714-431B15142627}" srcOrd="7" destOrd="0" presId="urn:microsoft.com/office/officeart/2008/layout/HorizontalMultiLevelHierarchy"/>
    <dgm:cxn modelId="{54E2008E-875F-4EF5-83EA-ED95ED3B74D1}" type="presParOf" srcId="{892DCC3C-5C67-45E1-B714-431B15142627}" destId="{9BFF75FF-0B6A-4CED-B074-33C7DDC048E8}" srcOrd="0" destOrd="0" presId="urn:microsoft.com/office/officeart/2008/layout/HorizontalMultiLevelHierarchy"/>
    <dgm:cxn modelId="{09699174-6DFE-4E4A-B31C-8C48A156F859}" type="presParOf" srcId="{892DCC3C-5C67-45E1-B714-431B15142627}" destId="{6B77C291-45C5-4D3C-85A9-3C0225F44170}" srcOrd="1" destOrd="0" presId="urn:microsoft.com/office/officeart/2008/layout/HorizontalMultiLevelHierarchy"/>
    <dgm:cxn modelId="{E75C4ABB-7218-489B-91FD-EB45A3B7659F}" type="presParOf" srcId="{E3548C62-69DB-4DB9-9DF5-A5C03B4C7A44}" destId="{044AA449-2D64-4258-8D42-B947095AB704}" srcOrd="8" destOrd="0" presId="urn:microsoft.com/office/officeart/2008/layout/HorizontalMultiLevelHierarchy"/>
    <dgm:cxn modelId="{7F0E7505-4B9B-4C9D-B6AD-EAFBF652C03B}" type="presParOf" srcId="{044AA449-2D64-4258-8D42-B947095AB704}" destId="{9B9C03CE-A1B1-4BFA-8DA0-AB14DC939809}" srcOrd="0" destOrd="0" presId="urn:microsoft.com/office/officeart/2008/layout/HorizontalMultiLevelHierarchy"/>
    <dgm:cxn modelId="{E2D9BECA-49BD-416C-A120-0DABA027DE34}" type="presParOf" srcId="{E3548C62-69DB-4DB9-9DF5-A5C03B4C7A44}" destId="{261B342A-03C0-4966-9AC0-3115189A8FF8}" srcOrd="9" destOrd="0" presId="urn:microsoft.com/office/officeart/2008/layout/HorizontalMultiLevelHierarchy"/>
    <dgm:cxn modelId="{2D2D05CD-4E04-4B68-997B-5B4CC7487C6E}" type="presParOf" srcId="{261B342A-03C0-4966-9AC0-3115189A8FF8}" destId="{A5C2B355-E8D3-4776-8F29-6A55F9E8B172}" srcOrd="0" destOrd="0" presId="urn:microsoft.com/office/officeart/2008/layout/HorizontalMultiLevelHierarchy"/>
    <dgm:cxn modelId="{6B448023-9F1F-4516-A15E-11531609C025}" type="presParOf" srcId="{261B342A-03C0-4966-9AC0-3115189A8FF8}" destId="{9EEBDDC2-3ACB-4D3C-8139-31AC8E8F5915}" srcOrd="1" destOrd="0" presId="urn:microsoft.com/office/officeart/2008/layout/HorizontalMultiLevelHierarchy"/>
    <dgm:cxn modelId="{63F73052-B139-42CD-B872-6DA9D7CCA911}" type="presParOf" srcId="{E3548C62-69DB-4DB9-9DF5-A5C03B4C7A44}" destId="{FD75EEFC-26F0-4DDB-A316-47283A877125}" srcOrd="10" destOrd="0" presId="urn:microsoft.com/office/officeart/2008/layout/HorizontalMultiLevelHierarchy"/>
    <dgm:cxn modelId="{9D91A98C-0F36-4464-BA1E-F4C90999C8E8}" type="presParOf" srcId="{FD75EEFC-26F0-4DDB-A316-47283A877125}" destId="{85CA47B0-EF5C-40AF-8DD0-BF949B2D221B}" srcOrd="0" destOrd="0" presId="urn:microsoft.com/office/officeart/2008/layout/HorizontalMultiLevelHierarchy"/>
    <dgm:cxn modelId="{5521FC76-6D3F-4444-AEE6-70B05D2D457A}" type="presParOf" srcId="{E3548C62-69DB-4DB9-9DF5-A5C03B4C7A44}" destId="{0216FBE3-F978-4BD6-9892-C5101957E768}" srcOrd="11" destOrd="0" presId="urn:microsoft.com/office/officeart/2008/layout/HorizontalMultiLevelHierarchy"/>
    <dgm:cxn modelId="{602452F4-FF6E-4140-917E-23C89149629C}" type="presParOf" srcId="{0216FBE3-F978-4BD6-9892-C5101957E768}" destId="{BF333F15-68A0-447A-AA47-6645C5646811}" srcOrd="0" destOrd="0" presId="urn:microsoft.com/office/officeart/2008/layout/HorizontalMultiLevelHierarchy"/>
    <dgm:cxn modelId="{631D9D46-1CB7-490F-AD9C-7364AA6F3BC5}" type="presParOf" srcId="{0216FBE3-F978-4BD6-9892-C5101957E768}" destId="{9A6CBA9E-7807-4404-AA66-3123F58E01CA}" srcOrd="1" destOrd="0" presId="urn:microsoft.com/office/officeart/2008/layout/HorizontalMultiLevelHierarchy"/>
    <dgm:cxn modelId="{A8FA4DAC-4DF8-4B31-9895-2088297CD3BF}" type="presParOf" srcId="{E3548C62-69DB-4DB9-9DF5-A5C03B4C7A44}" destId="{30A316B5-237F-4381-9544-8AE755439379}" srcOrd="12" destOrd="0" presId="urn:microsoft.com/office/officeart/2008/layout/HorizontalMultiLevelHierarchy"/>
    <dgm:cxn modelId="{1289E07E-BE52-41C7-9C48-90129CED069F}" type="presParOf" srcId="{30A316B5-237F-4381-9544-8AE755439379}" destId="{F9795F7E-33D5-4DF1-AD4E-C00E0D71BF8F}" srcOrd="0" destOrd="0" presId="urn:microsoft.com/office/officeart/2008/layout/HorizontalMultiLevelHierarchy"/>
    <dgm:cxn modelId="{6BB3BDC9-E2D7-4D1B-9D16-6DC44087A6D0}" type="presParOf" srcId="{E3548C62-69DB-4DB9-9DF5-A5C03B4C7A44}" destId="{DAC4006D-5708-4359-BBB1-F9A88BC18749}" srcOrd="13" destOrd="0" presId="urn:microsoft.com/office/officeart/2008/layout/HorizontalMultiLevelHierarchy"/>
    <dgm:cxn modelId="{C725A32B-965D-43F3-A1EB-83914E292F29}" type="presParOf" srcId="{DAC4006D-5708-4359-BBB1-F9A88BC18749}" destId="{5A98F314-2499-4DA6-B91B-74224B417884}" srcOrd="0" destOrd="0" presId="urn:microsoft.com/office/officeart/2008/layout/HorizontalMultiLevelHierarchy"/>
    <dgm:cxn modelId="{A3BCA663-427B-4D55-AD33-5FB2D12F0E6C}" type="presParOf" srcId="{DAC4006D-5708-4359-BBB1-F9A88BC18749}" destId="{8A7C13EA-7FCC-4B0D-8979-4BC239B623A2}"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5B8BD2-180B-4A1D-BC89-67FCF763E273}"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F8B35E0-6DAA-491D-8420-F35EC1786845}">
      <dgm:prSet phldrT="[Text]" custT="1"/>
      <dgm:spPr/>
      <dgm:t>
        <a:bodyPr/>
        <a:lstStyle/>
        <a:p>
          <a:r>
            <a:rPr lang="en-US" sz="2400"/>
            <a:t>Volumes</a:t>
          </a:r>
        </a:p>
      </dgm:t>
    </dgm:pt>
    <dgm:pt modelId="{A81DC799-907B-4D86-AD9C-60748E88E136}" type="parTrans" cxnId="{B2BAEC7F-DE74-407F-AB64-C488CCC7F240}">
      <dgm:prSet/>
      <dgm:spPr/>
      <dgm:t>
        <a:bodyPr/>
        <a:lstStyle/>
        <a:p>
          <a:endParaRPr lang="en-US"/>
        </a:p>
      </dgm:t>
    </dgm:pt>
    <dgm:pt modelId="{C5AEFDA0-1B34-444C-8871-EBBB93A00BA2}" type="sibTrans" cxnId="{B2BAEC7F-DE74-407F-AB64-C488CCC7F240}">
      <dgm:prSet/>
      <dgm:spPr/>
      <dgm:t>
        <a:bodyPr/>
        <a:lstStyle/>
        <a:p>
          <a:endParaRPr lang="en-US"/>
        </a:p>
      </dgm:t>
    </dgm:pt>
    <dgm:pt modelId="{78AB4E7A-4505-4EF0-8760-9A4DA9E59829}">
      <dgm:prSet phldrT="[Text]"/>
      <dgm:spPr/>
      <dgm:t>
        <a:bodyPr/>
        <a:lstStyle/>
        <a:p>
          <a:r>
            <a:rPr lang="en-US" err="1"/>
            <a:t>emptyDir</a:t>
          </a:r>
          <a:endParaRPr lang="en-US"/>
        </a:p>
      </dgm:t>
    </dgm:pt>
    <dgm:pt modelId="{360AB434-98F4-4952-9A66-CA635AE2730D}" type="parTrans" cxnId="{87773C51-AEFC-498B-97D9-C4F4440BA8C1}">
      <dgm:prSet/>
      <dgm:spPr/>
      <dgm:t>
        <a:bodyPr/>
        <a:lstStyle/>
        <a:p>
          <a:endParaRPr lang="en-US"/>
        </a:p>
      </dgm:t>
    </dgm:pt>
    <dgm:pt modelId="{30045FB3-F87F-4752-8D0C-F452F403FD1F}" type="sibTrans" cxnId="{87773C51-AEFC-498B-97D9-C4F4440BA8C1}">
      <dgm:prSet/>
      <dgm:spPr/>
      <dgm:t>
        <a:bodyPr/>
        <a:lstStyle/>
        <a:p>
          <a:endParaRPr lang="en-US"/>
        </a:p>
      </dgm:t>
    </dgm:pt>
    <dgm:pt modelId="{24E82171-2F4D-465A-BE29-93605D0CF059}">
      <dgm:prSet phldrT="[Text]"/>
      <dgm:spPr/>
      <dgm:t>
        <a:bodyPr/>
        <a:lstStyle/>
        <a:p>
          <a:r>
            <a:rPr lang="en-US" err="1"/>
            <a:t>hostPath</a:t>
          </a:r>
          <a:endParaRPr lang="en-US"/>
        </a:p>
      </dgm:t>
    </dgm:pt>
    <dgm:pt modelId="{44CD9BF2-2885-4D33-805C-1D64DBC1FAD7}" type="parTrans" cxnId="{C4BFD2C6-6630-40C7-8F61-E2744CEAC329}">
      <dgm:prSet/>
      <dgm:spPr/>
      <dgm:t>
        <a:bodyPr/>
        <a:lstStyle/>
        <a:p>
          <a:endParaRPr lang="en-US"/>
        </a:p>
      </dgm:t>
    </dgm:pt>
    <dgm:pt modelId="{CF4C6514-4B31-44B7-B5BB-25A377A6CB7E}" type="sibTrans" cxnId="{C4BFD2C6-6630-40C7-8F61-E2744CEAC329}">
      <dgm:prSet/>
      <dgm:spPr/>
      <dgm:t>
        <a:bodyPr/>
        <a:lstStyle/>
        <a:p>
          <a:endParaRPr lang="en-US"/>
        </a:p>
      </dgm:t>
    </dgm:pt>
    <dgm:pt modelId="{74E39D6F-F990-43E1-B9B0-EFAAA36C9B2F}">
      <dgm:prSet phldrT="[Text]"/>
      <dgm:spPr/>
      <dgm:t>
        <a:bodyPr/>
        <a:lstStyle/>
        <a:p>
          <a:r>
            <a:rPr lang="en-US"/>
            <a:t>Cloud Volumes</a:t>
          </a:r>
        </a:p>
      </dgm:t>
    </dgm:pt>
    <dgm:pt modelId="{B322282A-A78F-426A-98F8-593FE5026C54}" type="parTrans" cxnId="{619F84E7-18E5-4C3E-9C3F-1099563A41EE}">
      <dgm:prSet/>
      <dgm:spPr/>
      <dgm:t>
        <a:bodyPr/>
        <a:lstStyle/>
        <a:p>
          <a:endParaRPr lang="en-US"/>
        </a:p>
      </dgm:t>
    </dgm:pt>
    <dgm:pt modelId="{82DA2E2F-8334-4500-A231-37D20B750E10}" type="sibTrans" cxnId="{619F84E7-18E5-4C3E-9C3F-1099563A41EE}">
      <dgm:prSet/>
      <dgm:spPr/>
      <dgm:t>
        <a:bodyPr/>
        <a:lstStyle/>
        <a:p>
          <a:endParaRPr lang="en-US"/>
        </a:p>
      </dgm:t>
    </dgm:pt>
    <dgm:pt modelId="{FE103AA1-E48D-491E-B1A8-E7D244C61E32}">
      <dgm:prSet phldrT="[Text]"/>
      <dgm:spPr/>
      <dgm:t>
        <a:bodyPr/>
        <a:lstStyle/>
        <a:p>
          <a:r>
            <a:rPr lang="en-US"/>
            <a:t>Persisted Volum Claim (PVC)</a:t>
          </a:r>
        </a:p>
      </dgm:t>
    </dgm:pt>
    <dgm:pt modelId="{3A4AFF2A-BB2A-4C33-9C34-8A0F1E6A4636}" type="parTrans" cxnId="{33537A92-FADE-4734-A535-334D1A1C3BAA}">
      <dgm:prSet/>
      <dgm:spPr/>
      <dgm:t>
        <a:bodyPr/>
        <a:lstStyle/>
        <a:p>
          <a:endParaRPr lang="en-US"/>
        </a:p>
      </dgm:t>
    </dgm:pt>
    <dgm:pt modelId="{11C4F3C1-2783-442E-AD57-A964365DD053}" type="sibTrans" cxnId="{33537A92-FADE-4734-A535-334D1A1C3BAA}">
      <dgm:prSet/>
      <dgm:spPr/>
      <dgm:t>
        <a:bodyPr/>
        <a:lstStyle/>
        <a:p>
          <a:endParaRPr lang="en-US"/>
        </a:p>
      </dgm:t>
    </dgm:pt>
    <dgm:pt modelId="{E21A5B99-12B3-4EF2-9ABC-A6E186ED6E0D}">
      <dgm:prSet phldrT="[Text]"/>
      <dgm:spPr/>
      <dgm:t>
        <a:bodyPr/>
        <a:lstStyle/>
        <a:p>
          <a:r>
            <a:rPr lang="en-US" err="1"/>
            <a:t>ConfigMap</a:t>
          </a:r>
          <a:endParaRPr lang="en-US"/>
        </a:p>
      </dgm:t>
    </dgm:pt>
    <dgm:pt modelId="{A95F830E-D0DD-406C-BA89-8B2A31546CA0}" type="parTrans" cxnId="{89ED9200-0E5E-43BD-97B9-E968F5E606FD}">
      <dgm:prSet/>
      <dgm:spPr/>
      <dgm:t>
        <a:bodyPr/>
        <a:lstStyle/>
        <a:p>
          <a:endParaRPr lang="en-US"/>
        </a:p>
      </dgm:t>
    </dgm:pt>
    <dgm:pt modelId="{FB426ED9-07DF-4222-AF48-04EE8FDD1593}" type="sibTrans" cxnId="{89ED9200-0E5E-43BD-97B9-E968F5E606FD}">
      <dgm:prSet/>
      <dgm:spPr/>
      <dgm:t>
        <a:bodyPr/>
        <a:lstStyle/>
        <a:p>
          <a:endParaRPr lang="en-US"/>
        </a:p>
      </dgm:t>
    </dgm:pt>
    <dgm:pt modelId="{E1DBA2EB-435E-4202-B5B1-46EB61701EA6}">
      <dgm:prSet phldrT="[Text]"/>
      <dgm:spPr/>
      <dgm:t>
        <a:bodyPr/>
        <a:lstStyle/>
        <a:p>
          <a:r>
            <a:rPr lang="en-US"/>
            <a:t>Security</a:t>
          </a:r>
        </a:p>
      </dgm:t>
    </dgm:pt>
    <dgm:pt modelId="{EC613A69-DA15-4A24-B569-9024FCF5A356}" type="parTrans" cxnId="{45FAB8BB-DA1E-405E-9424-ED58F5EE8E65}">
      <dgm:prSet/>
      <dgm:spPr/>
      <dgm:t>
        <a:bodyPr/>
        <a:lstStyle/>
        <a:p>
          <a:endParaRPr lang="en-US"/>
        </a:p>
      </dgm:t>
    </dgm:pt>
    <dgm:pt modelId="{7F83AF80-1C3E-47F4-9862-CE23D62BF2B6}" type="sibTrans" cxnId="{45FAB8BB-DA1E-405E-9424-ED58F5EE8E65}">
      <dgm:prSet/>
      <dgm:spPr/>
      <dgm:t>
        <a:bodyPr/>
        <a:lstStyle/>
        <a:p>
          <a:endParaRPr lang="en-US"/>
        </a:p>
      </dgm:t>
    </dgm:pt>
    <dgm:pt modelId="{3B190B56-1E80-4ED8-A92B-19B74FEC1A21}">
      <dgm:prSet phldrT="[Text]"/>
      <dgm:spPr/>
      <dgm:t>
        <a:bodyPr/>
        <a:lstStyle/>
        <a:p>
          <a:r>
            <a:rPr lang="en-US"/>
            <a:t>….</a:t>
          </a:r>
        </a:p>
      </dgm:t>
    </dgm:pt>
    <dgm:pt modelId="{55FE92DC-9453-48D2-AF91-50A89427958C}" type="parTrans" cxnId="{4CB09AE6-14E1-465A-9E9A-814D7E3E9D35}">
      <dgm:prSet/>
      <dgm:spPr/>
      <dgm:t>
        <a:bodyPr/>
        <a:lstStyle/>
        <a:p>
          <a:endParaRPr lang="en-US"/>
        </a:p>
      </dgm:t>
    </dgm:pt>
    <dgm:pt modelId="{C759C10A-B1C7-4160-8F73-B300627F4103}" type="sibTrans" cxnId="{4CB09AE6-14E1-465A-9E9A-814D7E3E9D35}">
      <dgm:prSet/>
      <dgm:spPr/>
      <dgm:t>
        <a:bodyPr/>
        <a:lstStyle/>
        <a:p>
          <a:endParaRPr lang="en-US"/>
        </a:p>
      </dgm:t>
    </dgm:pt>
    <dgm:pt modelId="{FEB388F2-EBB4-4A89-8CC9-05282A1F35EA}" type="pres">
      <dgm:prSet presAssocID="{625B8BD2-180B-4A1D-BC89-67FCF763E273}" presName="Name0" presStyleCnt="0">
        <dgm:presLayoutVars>
          <dgm:chPref val="1"/>
          <dgm:dir/>
          <dgm:animOne val="branch"/>
          <dgm:animLvl val="lvl"/>
          <dgm:resizeHandles val="exact"/>
        </dgm:presLayoutVars>
      </dgm:prSet>
      <dgm:spPr/>
    </dgm:pt>
    <dgm:pt modelId="{CA80C8C5-504E-4092-A94E-ED2D11B64666}" type="pres">
      <dgm:prSet presAssocID="{2F8B35E0-6DAA-491D-8420-F35EC1786845}" presName="root1" presStyleCnt="0"/>
      <dgm:spPr/>
    </dgm:pt>
    <dgm:pt modelId="{1D8FB7CB-B6DA-43BD-951A-EAE055769FBF}" type="pres">
      <dgm:prSet presAssocID="{2F8B35E0-6DAA-491D-8420-F35EC1786845}" presName="LevelOneTextNode" presStyleLbl="node0" presStyleIdx="0" presStyleCnt="1">
        <dgm:presLayoutVars>
          <dgm:chPref val="3"/>
        </dgm:presLayoutVars>
      </dgm:prSet>
      <dgm:spPr/>
    </dgm:pt>
    <dgm:pt modelId="{E3548C62-69DB-4DB9-9DF5-A5C03B4C7A44}" type="pres">
      <dgm:prSet presAssocID="{2F8B35E0-6DAA-491D-8420-F35EC1786845}" presName="level2hierChild" presStyleCnt="0"/>
      <dgm:spPr/>
    </dgm:pt>
    <dgm:pt modelId="{CD24B328-EC1E-4494-AEB6-8AED70C1702C}" type="pres">
      <dgm:prSet presAssocID="{360AB434-98F4-4952-9A66-CA635AE2730D}" presName="conn2-1" presStyleLbl="parChTrans1D2" presStyleIdx="0" presStyleCnt="7"/>
      <dgm:spPr/>
    </dgm:pt>
    <dgm:pt modelId="{CC86294B-8EDF-4099-9E4F-E263CB3B0B32}" type="pres">
      <dgm:prSet presAssocID="{360AB434-98F4-4952-9A66-CA635AE2730D}" presName="connTx" presStyleLbl="parChTrans1D2" presStyleIdx="0" presStyleCnt="7"/>
      <dgm:spPr/>
    </dgm:pt>
    <dgm:pt modelId="{AE42CF9D-6668-4831-B52D-518F0A8B45F9}" type="pres">
      <dgm:prSet presAssocID="{78AB4E7A-4505-4EF0-8760-9A4DA9E59829}" presName="root2" presStyleCnt="0"/>
      <dgm:spPr/>
    </dgm:pt>
    <dgm:pt modelId="{BCB8F66F-4E3D-441B-B450-13ED6686C47D}" type="pres">
      <dgm:prSet presAssocID="{78AB4E7A-4505-4EF0-8760-9A4DA9E59829}" presName="LevelTwoTextNode" presStyleLbl="node2" presStyleIdx="0" presStyleCnt="7" custLinFactNeighborX="416">
        <dgm:presLayoutVars>
          <dgm:chPref val="3"/>
        </dgm:presLayoutVars>
      </dgm:prSet>
      <dgm:spPr/>
    </dgm:pt>
    <dgm:pt modelId="{E36F0572-EEEA-42CB-946F-8A81CE52F269}" type="pres">
      <dgm:prSet presAssocID="{78AB4E7A-4505-4EF0-8760-9A4DA9E59829}" presName="level3hierChild" presStyleCnt="0"/>
      <dgm:spPr/>
    </dgm:pt>
    <dgm:pt modelId="{4029400E-0717-45AC-82B2-7016B9A7101F}" type="pres">
      <dgm:prSet presAssocID="{44CD9BF2-2885-4D33-805C-1D64DBC1FAD7}" presName="conn2-1" presStyleLbl="parChTrans1D2" presStyleIdx="1" presStyleCnt="7"/>
      <dgm:spPr/>
    </dgm:pt>
    <dgm:pt modelId="{5F867194-8B1D-474D-86F4-69271A2867A2}" type="pres">
      <dgm:prSet presAssocID="{44CD9BF2-2885-4D33-805C-1D64DBC1FAD7}" presName="connTx" presStyleLbl="parChTrans1D2" presStyleIdx="1" presStyleCnt="7"/>
      <dgm:spPr/>
    </dgm:pt>
    <dgm:pt modelId="{3EB91E08-1834-4284-B9CF-33FC2959AFE1}" type="pres">
      <dgm:prSet presAssocID="{24E82171-2F4D-465A-BE29-93605D0CF059}" presName="root2" presStyleCnt="0"/>
      <dgm:spPr/>
    </dgm:pt>
    <dgm:pt modelId="{76AAD37F-5A50-4CA6-B37C-4E380C4C3F8F}" type="pres">
      <dgm:prSet presAssocID="{24E82171-2F4D-465A-BE29-93605D0CF059}" presName="LevelTwoTextNode" presStyleLbl="node2" presStyleIdx="1" presStyleCnt="7">
        <dgm:presLayoutVars>
          <dgm:chPref val="3"/>
        </dgm:presLayoutVars>
      </dgm:prSet>
      <dgm:spPr/>
    </dgm:pt>
    <dgm:pt modelId="{AD4FDB52-ED2B-4BAA-8C97-E011D10458AA}" type="pres">
      <dgm:prSet presAssocID="{24E82171-2F4D-465A-BE29-93605D0CF059}" presName="level3hierChild" presStyleCnt="0"/>
      <dgm:spPr/>
    </dgm:pt>
    <dgm:pt modelId="{3D1C8DA3-6612-4CAA-AC27-D2FAF0ADC606}" type="pres">
      <dgm:prSet presAssocID="{B322282A-A78F-426A-98F8-593FE5026C54}" presName="conn2-1" presStyleLbl="parChTrans1D2" presStyleIdx="2" presStyleCnt="7"/>
      <dgm:spPr/>
    </dgm:pt>
    <dgm:pt modelId="{B7C5C204-3495-46BF-B86E-D88FDFBCB09A}" type="pres">
      <dgm:prSet presAssocID="{B322282A-A78F-426A-98F8-593FE5026C54}" presName="connTx" presStyleLbl="parChTrans1D2" presStyleIdx="2" presStyleCnt="7"/>
      <dgm:spPr/>
    </dgm:pt>
    <dgm:pt modelId="{9253E482-B0E1-4CDD-A44B-735126479F8B}" type="pres">
      <dgm:prSet presAssocID="{74E39D6F-F990-43E1-B9B0-EFAAA36C9B2F}" presName="root2" presStyleCnt="0"/>
      <dgm:spPr/>
    </dgm:pt>
    <dgm:pt modelId="{56B9A741-336C-4D85-ABCA-B799A4E11C8A}" type="pres">
      <dgm:prSet presAssocID="{74E39D6F-F990-43E1-B9B0-EFAAA36C9B2F}" presName="LevelTwoTextNode" presStyleLbl="node2" presStyleIdx="2" presStyleCnt="7">
        <dgm:presLayoutVars>
          <dgm:chPref val="3"/>
        </dgm:presLayoutVars>
      </dgm:prSet>
      <dgm:spPr/>
    </dgm:pt>
    <dgm:pt modelId="{F03459B8-F907-4AC0-9931-D75ECFEA36FA}" type="pres">
      <dgm:prSet presAssocID="{74E39D6F-F990-43E1-B9B0-EFAAA36C9B2F}" presName="level3hierChild" presStyleCnt="0"/>
      <dgm:spPr/>
    </dgm:pt>
    <dgm:pt modelId="{CD479883-39AB-4891-9356-A9190EB0767D}" type="pres">
      <dgm:prSet presAssocID="{3A4AFF2A-BB2A-4C33-9C34-8A0F1E6A4636}" presName="conn2-1" presStyleLbl="parChTrans1D2" presStyleIdx="3" presStyleCnt="7"/>
      <dgm:spPr/>
    </dgm:pt>
    <dgm:pt modelId="{C5C763E3-5389-41BB-9153-96F166B3478D}" type="pres">
      <dgm:prSet presAssocID="{3A4AFF2A-BB2A-4C33-9C34-8A0F1E6A4636}" presName="connTx" presStyleLbl="parChTrans1D2" presStyleIdx="3" presStyleCnt="7"/>
      <dgm:spPr/>
    </dgm:pt>
    <dgm:pt modelId="{892DCC3C-5C67-45E1-B714-431B15142627}" type="pres">
      <dgm:prSet presAssocID="{FE103AA1-E48D-491E-B1A8-E7D244C61E32}" presName="root2" presStyleCnt="0"/>
      <dgm:spPr/>
    </dgm:pt>
    <dgm:pt modelId="{9BFF75FF-0B6A-4CED-B074-33C7DDC048E8}" type="pres">
      <dgm:prSet presAssocID="{FE103AA1-E48D-491E-B1A8-E7D244C61E32}" presName="LevelTwoTextNode" presStyleLbl="node2" presStyleIdx="3" presStyleCnt="7">
        <dgm:presLayoutVars>
          <dgm:chPref val="3"/>
        </dgm:presLayoutVars>
      </dgm:prSet>
      <dgm:spPr/>
    </dgm:pt>
    <dgm:pt modelId="{6B77C291-45C5-4D3C-85A9-3C0225F44170}" type="pres">
      <dgm:prSet presAssocID="{FE103AA1-E48D-491E-B1A8-E7D244C61E32}" presName="level3hierChild" presStyleCnt="0"/>
      <dgm:spPr/>
    </dgm:pt>
    <dgm:pt modelId="{044AA449-2D64-4258-8D42-B947095AB704}" type="pres">
      <dgm:prSet presAssocID="{A95F830E-D0DD-406C-BA89-8B2A31546CA0}" presName="conn2-1" presStyleLbl="parChTrans1D2" presStyleIdx="4" presStyleCnt="7"/>
      <dgm:spPr/>
    </dgm:pt>
    <dgm:pt modelId="{9B9C03CE-A1B1-4BFA-8DA0-AB14DC939809}" type="pres">
      <dgm:prSet presAssocID="{A95F830E-D0DD-406C-BA89-8B2A31546CA0}" presName="connTx" presStyleLbl="parChTrans1D2" presStyleIdx="4" presStyleCnt="7"/>
      <dgm:spPr/>
    </dgm:pt>
    <dgm:pt modelId="{261B342A-03C0-4966-9AC0-3115189A8FF8}" type="pres">
      <dgm:prSet presAssocID="{E21A5B99-12B3-4EF2-9ABC-A6E186ED6E0D}" presName="root2" presStyleCnt="0"/>
      <dgm:spPr/>
    </dgm:pt>
    <dgm:pt modelId="{A5C2B355-E8D3-4776-8F29-6A55F9E8B172}" type="pres">
      <dgm:prSet presAssocID="{E21A5B99-12B3-4EF2-9ABC-A6E186ED6E0D}" presName="LevelTwoTextNode" presStyleLbl="node2" presStyleIdx="4" presStyleCnt="7">
        <dgm:presLayoutVars>
          <dgm:chPref val="3"/>
        </dgm:presLayoutVars>
      </dgm:prSet>
      <dgm:spPr/>
    </dgm:pt>
    <dgm:pt modelId="{9EEBDDC2-3ACB-4D3C-8139-31AC8E8F5915}" type="pres">
      <dgm:prSet presAssocID="{E21A5B99-12B3-4EF2-9ABC-A6E186ED6E0D}" presName="level3hierChild" presStyleCnt="0"/>
      <dgm:spPr/>
    </dgm:pt>
    <dgm:pt modelId="{FD75EEFC-26F0-4DDB-A316-47283A877125}" type="pres">
      <dgm:prSet presAssocID="{EC613A69-DA15-4A24-B569-9024FCF5A356}" presName="conn2-1" presStyleLbl="parChTrans1D2" presStyleIdx="5" presStyleCnt="7"/>
      <dgm:spPr/>
    </dgm:pt>
    <dgm:pt modelId="{85CA47B0-EF5C-40AF-8DD0-BF949B2D221B}" type="pres">
      <dgm:prSet presAssocID="{EC613A69-DA15-4A24-B569-9024FCF5A356}" presName="connTx" presStyleLbl="parChTrans1D2" presStyleIdx="5" presStyleCnt="7"/>
      <dgm:spPr/>
    </dgm:pt>
    <dgm:pt modelId="{0216FBE3-F978-4BD6-9892-C5101957E768}" type="pres">
      <dgm:prSet presAssocID="{E1DBA2EB-435E-4202-B5B1-46EB61701EA6}" presName="root2" presStyleCnt="0"/>
      <dgm:spPr/>
    </dgm:pt>
    <dgm:pt modelId="{BF333F15-68A0-447A-AA47-6645C5646811}" type="pres">
      <dgm:prSet presAssocID="{E1DBA2EB-435E-4202-B5B1-46EB61701EA6}" presName="LevelTwoTextNode" presStyleLbl="node2" presStyleIdx="5" presStyleCnt="7">
        <dgm:presLayoutVars>
          <dgm:chPref val="3"/>
        </dgm:presLayoutVars>
      </dgm:prSet>
      <dgm:spPr/>
    </dgm:pt>
    <dgm:pt modelId="{9A6CBA9E-7807-4404-AA66-3123F58E01CA}" type="pres">
      <dgm:prSet presAssocID="{E1DBA2EB-435E-4202-B5B1-46EB61701EA6}" presName="level3hierChild" presStyleCnt="0"/>
      <dgm:spPr/>
    </dgm:pt>
    <dgm:pt modelId="{30A316B5-237F-4381-9544-8AE755439379}" type="pres">
      <dgm:prSet presAssocID="{55FE92DC-9453-48D2-AF91-50A89427958C}" presName="conn2-1" presStyleLbl="parChTrans1D2" presStyleIdx="6" presStyleCnt="7"/>
      <dgm:spPr/>
    </dgm:pt>
    <dgm:pt modelId="{F9795F7E-33D5-4DF1-AD4E-C00E0D71BF8F}" type="pres">
      <dgm:prSet presAssocID="{55FE92DC-9453-48D2-AF91-50A89427958C}" presName="connTx" presStyleLbl="parChTrans1D2" presStyleIdx="6" presStyleCnt="7"/>
      <dgm:spPr/>
    </dgm:pt>
    <dgm:pt modelId="{DAC4006D-5708-4359-BBB1-F9A88BC18749}" type="pres">
      <dgm:prSet presAssocID="{3B190B56-1E80-4ED8-A92B-19B74FEC1A21}" presName="root2" presStyleCnt="0"/>
      <dgm:spPr/>
    </dgm:pt>
    <dgm:pt modelId="{5A98F314-2499-4DA6-B91B-74224B417884}" type="pres">
      <dgm:prSet presAssocID="{3B190B56-1E80-4ED8-A92B-19B74FEC1A21}" presName="LevelTwoTextNode" presStyleLbl="node2" presStyleIdx="6" presStyleCnt="7">
        <dgm:presLayoutVars>
          <dgm:chPref val="3"/>
        </dgm:presLayoutVars>
      </dgm:prSet>
      <dgm:spPr/>
    </dgm:pt>
    <dgm:pt modelId="{8A7C13EA-7FCC-4B0D-8979-4BC239B623A2}" type="pres">
      <dgm:prSet presAssocID="{3B190B56-1E80-4ED8-A92B-19B74FEC1A21}" presName="level3hierChild" presStyleCnt="0"/>
      <dgm:spPr/>
    </dgm:pt>
  </dgm:ptLst>
  <dgm:cxnLst>
    <dgm:cxn modelId="{89ED9200-0E5E-43BD-97B9-E968F5E606FD}" srcId="{2F8B35E0-6DAA-491D-8420-F35EC1786845}" destId="{E21A5B99-12B3-4EF2-9ABC-A6E186ED6E0D}" srcOrd="4" destOrd="0" parTransId="{A95F830E-D0DD-406C-BA89-8B2A31546CA0}" sibTransId="{FB426ED9-07DF-4222-AF48-04EE8FDD1593}"/>
    <dgm:cxn modelId="{7E551B16-54A7-4FD9-A76E-86C76542FFE3}" type="presOf" srcId="{2F8B35E0-6DAA-491D-8420-F35EC1786845}" destId="{1D8FB7CB-B6DA-43BD-951A-EAE055769FBF}" srcOrd="0" destOrd="0" presId="urn:microsoft.com/office/officeart/2008/layout/HorizontalMultiLevelHierarchy"/>
    <dgm:cxn modelId="{A02A351F-5144-4163-8971-6C12A85A2E98}" type="presOf" srcId="{44CD9BF2-2885-4D33-805C-1D64DBC1FAD7}" destId="{4029400E-0717-45AC-82B2-7016B9A7101F}" srcOrd="0" destOrd="0" presId="urn:microsoft.com/office/officeart/2008/layout/HorizontalMultiLevelHierarchy"/>
    <dgm:cxn modelId="{12EB1320-F481-4A56-B634-BDD4DC97ECDC}" type="presOf" srcId="{78AB4E7A-4505-4EF0-8760-9A4DA9E59829}" destId="{BCB8F66F-4E3D-441B-B450-13ED6686C47D}" srcOrd="0" destOrd="0" presId="urn:microsoft.com/office/officeart/2008/layout/HorizontalMultiLevelHierarchy"/>
    <dgm:cxn modelId="{6A093B2D-ACD1-4DB1-BB97-24640A860462}" type="presOf" srcId="{55FE92DC-9453-48D2-AF91-50A89427958C}" destId="{30A316B5-237F-4381-9544-8AE755439379}" srcOrd="0" destOrd="0" presId="urn:microsoft.com/office/officeart/2008/layout/HorizontalMultiLevelHierarchy"/>
    <dgm:cxn modelId="{40C31939-7B82-49C1-B696-051C53D8BC53}" type="presOf" srcId="{24E82171-2F4D-465A-BE29-93605D0CF059}" destId="{76AAD37F-5A50-4CA6-B37C-4E380C4C3F8F}" srcOrd="0" destOrd="0" presId="urn:microsoft.com/office/officeart/2008/layout/HorizontalMultiLevelHierarchy"/>
    <dgm:cxn modelId="{5E28423B-37C0-4954-8300-890287CC8CC5}" type="presOf" srcId="{3A4AFF2A-BB2A-4C33-9C34-8A0F1E6A4636}" destId="{C5C763E3-5389-41BB-9153-96F166B3478D}" srcOrd="1" destOrd="0" presId="urn:microsoft.com/office/officeart/2008/layout/HorizontalMultiLevelHierarchy"/>
    <dgm:cxn modelId="{D1055665-8FFB-44E5-9276-97C20221382E}" type="presOf" srcId="{B322282A-A78F-426A-98F8-593FE5026C54}" destId="{B7C5C204-3495-46BF-B86E-D88FDFBCB09A}" srcOrd="1" destOrd="0" presId="urn:microsoft.com/office/officeart/2008/layout/HorizontalMultiLevelHierarchy"/>
    <dgm:cxn modelId="{E1AE0467-9562-422B-813E-9DDC4CAA42C3}" type="presOf" srcId="{360AB434-98F4-4952-9A66-CA635AE2730D}" destId="{CD24B328-EC1E-4494-AEB6-8AED70C1702C}" srcOrd="0" destOrd="0" presId="urn:microsoft.com/office/officeart/2008/layout/HorizontalMultiLevelHierarchy"/>
    <dgm:cxn modelId="{87773C51-AEFC-498B-97D9-C4F4440BA8C1}" srcId="{2F8B35E0-6DAA-491D-8420-F35EC1786845}" destId="{78AB4E7A-4505-4EF0-8760-9A4DA9E59829}" srcOrd="0" destOrd="0" parTransId="{360AB434-98F4-4952-9A66-CA635AE2730D}" sibTransId="{30045FB3-F87F-4752-8D0C-F452F403FD1F}"/>
    <dgm:cxn modelId="{01369474-E154-4673-91E4-01FC4F1C1E6E}" type="presOf" srcId="{FE103AA1-E48D-491E-B1A8-E7D244C61E32}" destId="{9BFF75FF-0B6A-4CED-B074-33C7DDC048E8}" srcOrd="0" destOrd="0" presId="urn:microsoft.com/office/officeart/2008/layout/HorizontalMultiLevelHierarchy"/>
    <dgm:cxn modelId="{E471BA55-6E6C-4623-B7E4-B60396EC3187}" type="presOf" srcId="{E1DBA2EB-435E-4202-B5B1-46EB61701EA6}" destId="{BF333F15-68A0-447A-AA47-6645C5646811}" srcOrd="0" destOrd="0" presId="urn:microsoft.com/office/officeart/2008/layout/HorizontalMultiLevelHierarchy"/>
    <dgm:cxn modelId="{40D10279-8B4B-466B-87CD-3AE2EBEF0453}" type="presOf" srcId="{A95F830E-D0DD-406C-BA89-8B2A31546CA0}" destId="{044AA449-2D64-4258-8D42-B947095AB704}" srcOrd="0" destOrd="0" presId="urn:microsoft.com/office/officeart/2008/layout/HorizontalMultiLevelHierarchy"/>
    <dgm:cxn modelId="{7A7A147A-8719-470E-BE20-398B956EFE8F}" type="presOf" srcId="{625B8BD2-180B-4A1D-BC89-67FCF763E273}" destId="{FEB388F2-EBB4-4A89-8CC9-05282A1F35EA}" srcOrd="0" destOrd="0" presId="urn:microsoft.com/office/officeart/2008/layout/HorizontalMultiLevelHierarchy"/>
    <dgm:cxn modelId="{B2BAEC7F-DE74-407F-AB64-C488CCC7F240}" srcId="{625B8BD2-180B-4A1D-BC89-67FCF763E273}" destId="{2F8B35E0-6DAA-491D-8420-F35EC1786845}" srcOrd="0" destOrd="0" parTransId="{A81DC799-907B-4D86-AD9C-60748E88E136}" sibTransId="{C5AEFDA0-1B34-444C-8871-EBBB93A00BA2}"/>
    <dgm:cxn modelId="{325A6F85-06EC-4631-9E6E-A0390C15BA61}" type="presOf" srcId="{74E39D6F-F990-43E1-B9B0-EFAAA36C9B2F}" destId="{56B9A741-336C-4D85-ABCA-B799A4E11C8A}" srcOrd="0" destOrd="0" presId="urn:microsoft.com/office/officeart/2008/layout/HorizontalMultiLevelHierarchy"/>
    <dgm:cxn modelId="{10B18E85-5B92-4462-BFD0-AA5E18643FA6}" type="presOf" srcId="{E21A5B99-12B3-4EF2-9ABC-A6E186ED6E0D}" destId="{A5C2B355-E8D3-4776-8F29-6A55F9E8B172}" srcOrd="0" destOrd="0" presId="urn:microsoft.com/office/officeart/2008/layout/HorizontalMultiLevelHierarchy"/>
    <dgm:cxn modelId="{33537A92-FADE-4734-A535-334D1A1C3BAA}" srcId="{2F8B35E0-6DAA-491D-8420-F35EC1786845}" destId="{FE103AA1-E48D-491E-B1A8-E7D244C61E32}" srcOrd="3" destOrd="0" parTransId="{3A4AFF2A-BB2A-4C33-9C34-8A0F1E6A4636}" sibTransId="{11C4F3C1-2783-442E-AD57-A964365DD053}"/>
    <dgm:cxn modelId="{0E95859C-4F6A-4589-AF24-BDA420A7EF2D}" type="presOf" srcId="{3A4AFF2A-BB2A-4C33-9C34-8A0F1E6A4636}" destId="{CD479883-39AB-4891-9356-A9190EB0767D}" srcOrd="0" destOrd="0" presId="urn:microsoft.com/office/officeart/2008/layout/HorizontalMultiLevelHierarchy"/>
    <dgm:cxn modelId="{482274B6-266A-41D2-BA78-7081CE70C099}" type="presOf" srcId="{3B190B56-1E80-4ED8-A92B-19B74FEC1A21}" destId="{5A98F314-2499-4DA6-B91B-74224B417884}" srcOrd="0" destOrd="0" presId="urn:microsoft.com/office/officeart/2008/layout/HorizontalMultiLevelHierarchy"/>
    <dgm:cxn modelId="{45FAB8BB-DA1E-405E-9424-ED58F5EE8E65}" srcId="{2F8B35E0-6DAA-491D-8420-F35EC1786845}" destId="{E1DBA2EB-435E-4202-B5B1-46EB61701EA6}" srcOrd="5" destOrd="0" parTransId="{EC613A69-DA15-4A24-B569-9024FCF5A356}" sibTransId="{7F83AF80-1C3E-47F4-9862-CE23D62BF2B6}"/>
    <dgm:cxn modelId="{99AE6CBD-1FE1-4723-8548-C2E46BEAF60B}" type="presOf" srcId="{55FE92DC-9453-48D2-AF91-50A89427958C}" destId="{F9795F7E-33D5-4DF1-AD4E-C00E0D71BF8F}" srcOrd="1" destOrd="0" presId="urn:microsoft.com/office/officeart/2008/layout/HorizontalMultiLevelHierarchy"/>
    <dgm:cxn modelId="{FF8DC4C2-7AEA-41A8-A137-93356AA05B4D}" type="presOf" srcId="{360AB434-98F4-4952-9A66-CA635AE2730D}" destId="{CC86294B-8EDF-4099-9E4F-E263CB3B0B32}" srcOrd="1" destOrd="0" presId="urn:microsoft.com/office/officeart/2008/layout/HorizontalMultiLevelHierarchy"/>
    <dgm:cxn modelId="{6745B7C4-F30F-4DFB-94B5-96D69536CE03}" type="presOf" srcId="{EC613A69-DA15-4A24-B569-9024FCF5A356}" destId="{85CA47B0-EF5C-40AF-8DD0-BF949B2D221B}" srcOrd="1" destOrd="0" presId="urn:microsoft.com/office/officeart/2008/layout/HorizontalMultiLevelHierarchy"/>
    <dgm:cxn modelId="{C4BFD2C6-6630-40C7-8F61-E2744CEAC329}" srcId="{2F8B35E0-6DAA-491D-8420-F35EC1786845}" destId="{24E82171-2F4D-465A-BE29-93605D0CF059}" srcOrd="1" destOrd="0" parTransId="{44CD9BF2-2885-4D33-805C-1D64DBC1FAD7}" sibTransId="{CF4C6514-4B31-44B7-B5BB-25A377A6CB7E}"/>
    <dgm:cxn modelId="{221E5AD7-D2D5-420C-B465-61DCC3AE6DCF}" type="presOf" srcId="{B322282A-A78F-426A-98F8-593FE5026C54}" destId="{3D1C8DA3-6612-4CAA-AC27-D2FAF0ADC606}" srcOrd="0" destOrd="0" presId="urn:microsoft.com/office/officeart/2008/layout/HorizontalMultiLevelHierarchy"/>
    <dgm:cxn modelId="{426B8EE5-1545-451F-B31C-C379B34D9E62}" type="presOf" srcId="{44CD9BF2-2885-4D33-805C-1D64DBC1FAD7}" destId="{5F867194-8B1D-474D-86F4-69271A2867A2}" srcOrd="1" destOrd="0" presId="urn:microsoft.com/office/officeart/2008/layout/HorizontalMultiLevelHierarchy"/>
    <dgm:cxn modelId="{4CB09AE6-14E1-465A-9E9A-814D7E3E9D35}" srcId="{2F8B35E0-6DAA-491D-8420-F35EC1786845}" destId="{3B190B56-1E80-4ED8-A92B-19B74FEC1A21}" srcOrd="6" destOrd="0" parTransId="{55FE92DC-9453-48D2-AF91-50A89427958C}" sibTransId="{C759C10A-B1C7-4160-8F73-B300627F4103}"/>
    <dgm:cxn modelId="{619F84E7-18E5-4C3E-9C3F-1099563A41EE}" srcId="{2F8B35E0-6DAA-491D-8420-F35EC1786845}" destId="{74E39D6F-F990-43E1-B9B0-EFAAA36C9B2F}" srcOrd="2" destOrd="0" parTransId="{B322282A-A78F-426A-98F8-593FE5026C54}" sibTransId="{82DA2E2F-8334-4500-A231-37D20B750E10}"/>
    <dgm:cxn modelId="{E1D4C6E9-91FC-4FCB-9BC8-AAC3BB4550CC}" type="presOf" srcId="{A95F830E-D0DD-406C-BA89-8B2A31546CA0}" destId="{9B9C03CE-A1B1-4BFA-8DA0-AB14DC939809}" srcOrd="1" destOrd="0" presId="urn:microsoft.com/office/officeart/2008/layout/HorizontalMultiLevelHierarchy"/>
    <dgm:cxn modelId="{F49C5EEB-428E-4FD3-9E31-2EA386A835CC}" type="presOf" srcId="{EC613A69-DA15-4A24-B569-9024FCF5A356}" destId="{FD75EEFC-26F0-4DDB-A316-47283A877125}" srcOrd="0" destOrd="0" presId="urn:microsoft.com/office/officeart/2008/layout/HorizontalMultiLevelHierarchy"/>
    <dgm:cxn modelId="{B4D4BEC2-DC9F-48F8-9D5F-EB2510AC2224}" type="presParOf" srcId="{FEB388F2-EBB4-4A89-8CC9-05282A1F35EA}" destId="{CA80C8C5-504E-4092-A94E-ED2D11B64666}" srcOrd="0" destOrd="0" presId="urn:microsoft.com/office/officeart/2008/layout/HorizontalMultiLevelHierarchy"/>
    <dgm:cxn modelId="{4B8F3345-46F0-4794-8BAD-E1DCF2256174}" type="presParOf" srcId="{CA80C8C5-504E-4092-A94E-ED2D11B64666}" destId="{1D8FB7CB-B6DA-43BD-951A-EAE055769FBF}" srcOrd="0" destOrd="0" presId="urn:microsoft.com/office/officeart/2008/layout/HorizontalMultiLevelHierarchy"/>
    <dgm:cxn modelId="{2214336D-61C3-4350-A2DB-32EADAC45DB5}" type="presParOf" srcId="{CA80C8C5-504E-4092-A94E-ED2D11B64666}" destId="{E3548C62-69DB-4DB9-9DF5-A5C03B4C7A44}" srcOrd="1" destOrd="0" presId="urn:microsoft.com/office/officeart/2008/layout/HorizontalMultiLevelHierarchy"/>
    <dgm:cxn modelId="{85627EDE-0251-4489-94D8-95267EA0CEE5}" type="presParOf" srcId="{E3548C62-69DB-4DB9-9DF5-A5C03B4C7A44}" destId="{CD24B328-EC1E-4494-AEB6-8AED70C1702C}" srcOrd="0" destOrd="0" presId="urn:microsoft.com/office/officeart/2008/layout/HorizontalMultiLevelHierarchy"/>
    <dgm:cxn modelId="{33878020-CBFC-47AC-BD44-F64031640B7C}" type="presParOf" srcId="{CD24B328-EC1E-4494-AEB6-8AED70C1702C}" destId="{CC86294B-8EDF-4099-9E4F-E263CB3B0B32}" srcOrd="0" destOrd="0" presId="urn:microsoft.com/office/officeart/2008/layout/HorizontalMultiLevelHierarchy"/>
    <dgm:cxn modelId="{26112236-88A5-4D32-BE59-A0DB3EC14EFA}" type="presParOf" srcId="{E3548C62-69DB-4DB9-9DF5-A5C03B4C7A44}" destId="{AE42CF9D-6668-4831-B52D-518F0A8B45F9}" srcOrd="1" destOrd="0" presId="urn:microsoft.com/office/officeart/2008/layout/HorizontalMultiLevelHierarchy"/>
    <dgm:cxn modelId="{8F9DE4D1-0EF5-4596-A755-E97181CBD407}" type="presParOf" srcId="{AE42CF9D-6668-4831-B52D-518F0A8B45F9}" destId="{BCB8F66F-4E3D-441B-B450-13ED6686C47D}" srcOrd="0" destOrd="0" presId="urn:microsoft.com/office/officeart/2008/layout/HorizontalMultiLevelHierarchy"/>
    <dgm:cxn modelId="{26564C89-6A30-4C7C-917A-CF9023C18E3D}" type="presParOf" srcId="{AE42CF9D-6668-4831-B52D-518F0A8B45F9}" destId="{E36F0572-EEEA-42CB-946F-8A81CE52F269}" srcOrd="1" destOrd="0" presId="urn:microsoft.com/office/officeart/2008/layout/HorizontalMultiLevelHierarchy"/>
    <dgm:cxn modelId="{0222452F-E868-4947-AE93-EA6E27A15B9C}" type="presParOf" srcId="{E3548C62-69DB-4DB9-9DF5-A5C03B4C7A44}" destId="{4029400E-0717-45AC-82B2-7016B9A7101F}" srcOrd="2" destOrd="0" presId="urn:microsoft.com/office/officeart/2008/layout/HorizontalMultiLevelHierarchy"/>
    <dgm:cxn modelId="{1FDE93AB-A3B7-4E5D-BFD0-405CA0BA4FAF}" type="presParOf" srcId="{4029400E-0717-45AC-82B2-7016B9A7101F}" destId="{5F867194-8B1D-474D-86F4-69271A2867A2}" srcOrd="0" destOrd="0" presId="urn:microsoft.com/office/officeart/2008/layout/HorizontalMultiLevelHierarchy"/>
    <dgm:cxn modelId="{0BC465FC-6C64-4300-AC15-D99E53A89C1F}" type="presParOf" srcId="{E3548C62-69DB-4DB9-9DF5-A5C03B4C7A44}" destId="{3EB91E08-1834-4284-B9CF-33FC2959AFE1}" srcOrd="3" destOrd="0" presId="urn:microsoft.com/office/officeart/2008/layout/HorizontalMultiLevelHierarchy"/>
    <dgm:cxn modelId="{EB936381-5795-45E0-965E-F88F589ED027}" type="presParOf" srcId="{3EB91E08-1834-4284-B9CF-33FC2959AFE1}" destId="{76AAD37F-5A50-4CA6-B37C-4E380C4C3F8F}" srcOrd="0" destOrd="0" presId="urn:microsoft.com/office/officeart/2008/layout/HorizontalMultiLevelHierarchy"/>
    <dgm:cxn modelId="{88D06760-1D72-4C1F-9799-0B830C3530E7}" type="presParOf" srcId="{3EB91E08-1834-4284-B9CF-33FC2959AFE1}" destId="{AD4FDB52-ED2B-4BAA-8C97-E011D10458AA}" srcOrd="1" destOrd="0" presId="urn:microsoft.com/office/officeart/2008/layout/HorizontalMultiLevelHierarchy"/>
    <dgm:cxn modelId="{13189768-AD64-4904-9FFF-F24DE1ADCCFF}" type="presParOf" srcId="{E3548C62-69DB-4DB9-9DF5-A5C03B4C7A44}" destId="{3D1C8DA3-6612-4CAA-AC27-D2FAF0ADC606}" srcOrd="4" destOrd="0" presId="urn:microsoft.com/office/officeart/2008/layout/HorizontalMultiLevelHierarchy"/>
    <dgm:cxn modelId="{BB4284E8-E278-41A6-B22E-CF096493F2F6}" type="presParOf" srcId="{3D1C8DA3-6612-4CAA-AC27-D2FAF0ADC606}" destId="{B7C5C204-3495-46BF-B86E-D88FDFBCB09A}" srcOrd="0" destOrd="0" presId="urn:microsoft.com/office/officeart/2008/layout/HorizontalMultiLevelHierarchy"/>
    <dgm:cxn modelId="{BDE542CC-F3B6-48E5-86C9-9D47FD9EC2FB}" type="presParOf" srcId="{E3548C62-69DB-4DB9-9DF5-A5C03B4C7A44}" destId="{9253E482-B0E1-4CDD-A44B-735126479F8B}" srcOrd="5" destOrd="0" presId="urn:microsoft.com/office/officeart/2008/layout/HorizontalMultiLevelHierarchy"/>
    <dgm:cxn modelId="{1B425A9B-822C-4738-BDEA-01F7B02F154E}" type="presParOf" srcId="{9253E482-B0E1-4CDD-A44B-735126479F8B}" destId="{56B9A741-336C-4D85-ABCA-B799A4E11C8A}" srcOrd="0" destOrd="0" presId="urn:microsoft.com/office/officeart/2008/layout/HorizontalMultiLevelHierarchy"/>
    <dgm:cxn modelId="{3CD9E55F-21C5-4D83-B0D1-928C1020CF9B}" type="presParOf" srcId="{9253E482-B0E1-4CDD-A44B-735126479F8B}" destId="{F03459B8-F907-4AC0-9931-D75ECFEA36FA}" srcOrd="1" destOrd="0" presId="urn:microsoft.com/office/officeart/2008/layout/HorizontalMultiLevelHierarchy"/>
    <dgm:cxn modelId="{0F604D54-A233-4C51-A920-E7812B791131}" type="presParOf" srcId="{E3548C62-69DB-4DB9-9DF5-A5C03B4C7A44}" destId="{CD479883-39AB-4891-9356-A9190EB0767D}" srcOrd="6" destOrd="0" presId="urn:microsoft.com/office/officeart/2008/layout/HorizontalMultiLevelHierarchy"/>
    <dgm:cxn modelId="{347DC5E2-6DC8-43C7-ACB6-F86C7F66C743}" type="presParOf" srcId="{CD479883-39AB-4891-9356-A9190EB0767D}" destId="{C5C763E3-5389-41BB-9153-96F166B3478D}" srcOrd="0" destOrd="0" presId="urn:microsoft.com/office/officeart/2008/layout/HorizontalMultiLevelHierarchy"/>
    <dgm:cxn modelId="{18CEC22C-9876-4196-A914-628A34EC81FF}" type="presParOf" srcId="{E3548C62-69DB-4DB9-9DF5-A5C03B4C7A44}" destId="{892DCC3C-5C67-45E1-B714-431B15142627}" srcOrd="7" destOrd="0" presId="urn:microsoft.com/office/officeart/2008/layout/HorizontalMultiLevelHierarchy"/>
    <dgm:cxn modelId="{54E2008E-875F-4EF5-83EA-ED95ED3B74D1}" type="presParOf" srcId="{892DCC3C-5C67-45E1-B714-431B15142627}" destId="{9BFF75FF-0B6A-4CED-B074-33C7DDC048E8}" srcOrd="0" destOrd="0" presId="urn:microsoft.com/office/officeart/2008/layout/HorizontalMultiLevelHierarchy"/>
    <dgm:cxn modelId="{09699174-6DFE-4E4A-B31C-8C48A156F859}" type="presParOf" srcId="{892DCC3C-5C67-45E1-B714-431B15142627}" destId="{6B77C291-45C5-4D3C-85A9-3C0225F44170}" srcOrd="1" destOrd="0" presId="urn:microsoft.com/office/officeart/2008/layout/HorizontalMultiLevelHierarchy"/>
    <dgm:cxn modelId="{E75C4ABB-7218-489B-91FD-EB45A3B7659F}" type="presParOf" srcId="{E3548C62-69DB-4DB9-9DF5-A5C03B4C7A44}" destId="{044AA449-2D64-4258-8D42-B947095AB704}" srcOrd="8" destOrd="0" presId="urn:microsoft.com/office/officeart/2008/layout/HorizontalMultiLevelHierarchy"/>
    <dgm:cxn modelId="{7F0E7505-4B9B-4C9D-B6AD-EAFBF652C03B}" type="presParOf" srcId="{044AA449-2D64-4258-8D42-B947095AB704}" destId="{9B9C03CE-A1B1-4BFA-8DA0-AB14DC939809}" srcOrd="0" destOrd="0" presId="urn:microsoft.com/office/officeart/2008/layout/HorizontalMultiLevelHierarchy"/>
    <dgm:cxn modelId="{E2D9BECA-49BD-416C-A120-0DABA027DE34}" type="presParOf" srcId="{E3548C62-69DB-4DB9-9DF5-A5C03B4C7A44}" destId="{261B342A-03C0-4966-9AC0-3115189A8FF8}" srcOrd="9" destOrd="0" presId="urn:microsoft.com/office/officeart/2008/layout/HorizontalMultiLevelHierarchy"/>
    <dgm:cxn modelId="{2D2D05CD-4E04-4B68-997B-5B4CC7487C6E}" type="presParOf" srcId="{261B342A-03C0-4966-9AC0-3115189A8FF8}" destId="{A5C2B355-E8D3-4776-8F29-6A55F9E8B172}" srcOrd="0" destOrd="0" presId="urn:microsoft.com/office/officeart/2008/layout/HorizontalMultiLevelHierarchy"/>
    <dgm:cxn modelId="{6B448023-9F1F-4516-A15E-11531609C025}" type="presParOf" srcId="{261B342A-03C0-4966-9AC0-3115189A8FF8}" destId="{9EEBDDC2-3ACB-4D3C-8139-31AC8E8F5915}" srcOrd="1" destOrd="0" presId="urn:microsoft.com/office/officeart/2008/layout/HorizontalMultiLevelHierarchy"/>
    <dgm:cxn modelId="{63F73052-B139-42CD-B872-6DA9D7CCA911}" type="presParOf" srcId="{E3548C62-69DB-4DB9-9DF5-A5C03B4C7A44}" destId="{FD75EEFC-26F0-4DDB-A316-47283A877125}" srcOrd="10" destOrd="0" presId="urn:microsoft.com/office/officeart/2008/layout/HorizontalMultiLevelHierarchy"/>
    <dgm:cxn modelId="{9D91A98C-0F36-4464-BA1E-F4C90999C8E8}" type="presParOf" srcId="{FD75EEFC-26F0-4DDB-A316-47283A877125}" destId="{85CA47B0-EF5C-40AF-8DD0-BF949B2D221B}" srcOrd="0" destOrd="0" presId="urn:microsoft.com/office/officeart/2008/layout/HorizontalMultiLevelHierarchy"/>
    <dgm:cxn modelId="{5521FC76-6D3F-4444-AEE6-70B05D2D457A}" type="presParOf" srcId="{E3548C62-69DB-4DB9-9DF5-A5C03B4C7A44}" destId="{0216FBE3-F978-4BD6-9892-C5101957E768}" srcOrd="11" destOrd="0" presId="urn:microsoft.com/office/officeart/2008/layout/HorizontalMultiLevelHierarchy"/>
    <dgm:cxn modelId="{602452F4-FF6E-4140-917E-23C89149629C}" type="presParOf" srcId="{0216FBE3-F978-4BD6-9892-C5101957E768}" destId="{BF333F15-68A0-447A-AA47-6645C5646811}" srcOrd="0" destOrd="0" presId="urn:microsoft.com/office/officeart/2008/layout/HorizontalMultiLevelHierarchy"/>
    <dgm:cxn modelId="{631D9D46-1CB7-490F-AD9C-7364AA6F3BC5}" type="presParOf" srcId="{0216FBE3-F978-4BD6-9892-C5101957E768}" destId="{9A6CBA9E-7807-4404-AA66-3123F58E01CA}" srcOrd="1" destOrd="0" presId="urn:microsoft.com/office/officeart/2008/layout/HorizontalMultiLevelHierarchy"/>
    <dgm:cxn modelId="{A8FA4DAC-4DF8-4B31-9895-2088297CD3BF}" type="presParOf" srcId="{E3548C62-69DB-4DB9-9DF5-A5C03B4C7A44}" destId="{30A316B5-237F-4381-9544-8AE755439379}" srcOrd="12" destOrd="0" presId="urn:microsoft.com/office/officeart/2008/layout/HorizontalMultiLevelHierarchy"/>
    <dgm:cxn modelId="{1289E07E-BE52-41C7-9C48-90129CED069F}" type="presParOf" srcId="{30A316B5-237F-4381-9544-8AE755439379}" destId="{F9795F7E-33D5-4DF1-AD4E-C00E0D71BF8F}" srcOrd="0" destOrd="0" presId="urn:microsoft.com/office/officeart/2008/layout/HorizontalMultiLevelHierarchy"/>
    <dgm:cxn modelId="{6BB3BDC9-E2D7-4D1B-9D16-6DC44087A6D0}" type="presParOf" srcId="{E3548C62-69DB-4DB9-9DF5-A5C03B4C7A44}" destId="{DAC4006D-5708-4359-BBB1-F9A88BC18749}" srcOrd="13" destOrd="0" presId="urn:microsoft.com/office/officeart/2008/layout/HorizontalMultiLevelHierarchy"/>
    <dgm:cxn modelId="{C725A32B-965D-43F3-A1EB-83914E292F29}" type="presParOf" srcId="{DAC4006D-5708-4359-BBB1-F9A88BC18749}" destId="{5A98F314-2499-4DA6-B91B-74224B417884}" srcOrd="0" destOrd="0" presId="urn:microsoft.com/office/officeart/2008/layout/HorizontalMultiLevelHierarchy"/>
    <dgm:cxn modelId="{A3BCA663-427B-4D55-AD33-5FB2D12F0E6C}" type="presParOf" srcId="{DAC4006D-5708-4359-BBB1-F9A88BC18749}" destId="{8A7C13EA-7FCC-4B0D-8979-4BC239B623A2}"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16B5-237F-4381-9544-8AE755439379}">
      <dsp:nvSpPr>
        <dsp:cNvPr id="0" name=""/>
        <dsp:cNvSpPr/>
      </dsp:nvSpPr>
      <dsp:spPr>
        <a:xfrm>
          <a:off x="1828395" y="2334648"/>
          <a:ext cx="360328" cy="2059802"/>
        </a:xfrm>
        <a:custGeom>
          <a:avLst/>
          <a:gdLst/>
          <a:ahLst/>
          <a:cxnLst/>
          <a:rect l="0" t="0" r="0" b="0"/>
          <a:pathLst>
            <a:path>
              <a:moveTo>
                <a:pt x="0" y="0"/>
              </a:moveTo>
              <a:lnTo>
                <a:pt x="180164" y="0"/>
              </a:lnTo>
              <a:lnTo>
                <a:pt x="180164" y="2059802"/>
              </a:lnTo>
              <a:lnTo>
                <a:pt x="360328" y="205980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6282" y="3312272"/>
        <a:ext cx="104554" cy="104554"/>
      </dsp:txXfrm>
    </dsp:sp>
    <dsp:sp modelId="{FD75EEFC-26F0-4DDB-A316-47283A877125}">
      <dsp:nvSpPr>
        <dsp:cNvPr id="0" name=""/>
        <dsp:cNvSpPr/>
      </dsp:nvSpPr>
      <dsp:spPr>
        <a:xfrm>
          <a:off x="1828395" y="2334648"/>
          <a:ext cx="360328" cy="1373201"/>
        </a:xfrm>
        <a:custGeom>
          <a:avLst/>
          <a:gdLst/>
          <a:ahLst/>
          <a:cxnLst/>
          <a:rect l="0" t="0" r="0" b="0"/>
          <a:pathLst>
            <a:path>
              <a:moveTo>
                <a:pt x="0" y="0"/>
              </a:moveTo>
              <a:lnTo>
                <a:pt x="180164" y="0"/>
              </a:lnTo>
              <a:lnTo>
                <a:pt x="180164" y="1373201"/>
              </a:lnTo>
              <a:lnTo>
                <a:pt x="360328" y="137320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2985757"/>
        <a:ext cx="70984" cy="70984"/>
      </dsp:txXfrm>
    </dsp:sp>
    <dsp:sp modelId="{044AA449-2D64-4258-8D42-B947095AB704}">
      <dsp:nvSpPr>
        <dsp:cNvPr id="0" name=""/>
        <dsp:cNvSpPr/>
      </dsp:nvSpPr>
      <dsp:spPr>
        <a:xfrm>
          <a:off x="1828395" y="2334648"/>
          <a:ext cx="360328" cy="686600"/>
        </a:xfrm>
        <a:custGeom>
          <a:avLst/>
          <a:gdLst/>
          <a:ahLst/>
          <a:cxnLst/>
          <a:rect l="0" t="0" r="0" b="0"/>
          <a:pathLst>
            <a:path>
              <a:moveTo>
                <a:pt x="0" y="0"/>
              </a:moveTo>
              <a:lnTo>
                <a:pt x="180164" y="0"/>
              </a:lnTo>
              <a:lnTo>
                <a:pt x="180164" y="686600"/>
              </a:lnTo>
              <a:lnTo>
                <a:pt x="360328" y="68660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2658563"/>
        <a:ext cx="38770" cy="38770"/>
      </dsp:txXfrm>
    </dsp:sp>
    <dsp:sp modelId="{CD479883-39AB-4891-9356-A9190EB0767D}">
      <dsp:nvSpPr>
        <dsp:cNvPr id="0" name=""/>
        <dsp:cNvSpPr/>
      </dsp:nvSpPr>
      <dsp:spPr>
        <a:xfrm>
          <a:off x="1828395" y="2288928"/>
          <a:ext cx="360328" cy="91440"/>
        </a:xfrm>
        <a:custGeom>
          <a:avLst/>
          <a:gdLst/>
          <a:ahLst/>
          <a:cxnLst/>
          <a:rect l="0" t="0" r="0" b="0"/>
          <a:pathLst>
            <a:path>
              <a:moveTo>
                <a:pt x="0" y="45720"/>
              </a:moveTo>
              <a:lnTo>
                <a:pt x="360328" y="4572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9551" y="2325640"/>
        <a:ext cx="18016" cy="18016"/>
      </dsp:txXfrm>
    </dsp:sp>
    <dsp:sp modelId="{3D1C8DA3-6612-4CAA-AC27-D2FAF0ADC606}">
      <dsp:nvSpPr>
        <dsp:cNvPr id="0" name=""/>
        <dsp:cNvSpPr/>
      </dsp:nvSpPr>
      <dsp:spPr>
        <a:xfrm>
          <a:off x="1828395" y="1648047"/>
          <a:ext cx="360328" cy="686600"/>
        </a:xfrm>
        <a:custGeom>
          <a:avLst/>
          <a:gdLst/>
          <a:ahLst/>
          <a:cxnLst/>
          <a:rect l="0" t="0" r="0" b="0"/>
          <a:pathLst>
            <a:path>
              <a:moveTo>
                <a:pt x="0" y="686600"/>
              </a:moveTo>
              <a:lnTo>
                <a:pt x="180164" y="686600"/>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1971962"/>
        <a:ext cx="38770" cy="38770"/>
      </dsp:txXfrm>
    </dsp:sp>
    <dsp:sp modelId="{4029400E-0717-45AC-82B2-7016B9A7101F}">
      <dsp:nvSpPr>
        <dsp:cNvPr id="0" name=""/>
        <dsp:cNvSpPr/>
      </dsp:nvSpPr>
      <dsp:spPr>
        <a:xfrm>
          <a:off x="1828395" y="961446"/>
          <a:ext cx="360328" cy="1373201"/>
        </a:xfrm>
        <a:custGeom>
          <a:avLst/>
          <a:gdLst/>
          <a:ahLst/>
          <a:cxnLst/>
          <a:rect l="0" t="0" r="0" b="0"/>
          <a:pathLst>
            <a:path>
              <a:moveTo>
                <a:pt x="0" y="1373201"/>
              </a:moveTo>
              <a:lnTo>
                <a:pt x="180164" y="1373201"/>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1612555"/>
        <a:ext cx="70984" cy="70984"/>
      </dsp:txXfrm>
    </dsp:sp>
    <dsp:sp modelId="{CD24B328-EC1E-4494-AEB6-8AED70C1702C}">
      <dsp:nvSpPr>
        <dsp:cNvPr id="0" name=""/>
        <dsp:cNvSpPr/>
      </dsp:nvSpPr>
      <dsp:spPr>
        <a:xfrm>
          <a:off x="1828395" y="274845"/>
          <a:ext cx="367823" cy="2059802"/>
        </a:xfrm>
        <a:custGeom>
          <a:avLst/>
          <a:gdLst/>
          <a:ahLst/>
          <a:cxnLst/>
          <a:rect l="0" t="0" r="0" b="0"/>
          <a:pathLst>
            <a:path>
              <a:moveTo>
                <a:pt x="0" y="2059802"/>
              </a:moveTo>
              <a:lnTo>
                <a:pt x="183911" y="2059802"/>
              </a:lnTo>
              <a:lnTo>
                <a:pt x="183911" y="0"/>
              </a:lnTo>
              <a:lnTo>
                <a:pt x="367823"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9997" y="1252437"/>
        <a:ext cx="104619" cy="104619"/>
      </dsp:txXfrm>
    </dsp:sp>
    <dsp:sp modelId="{1D8FB7CB-B6DA-43BD-951A-EAE055769FBF}">
      <dsp:nvSpPr>
        <dsp:cNvPr id="0" name=""/>
        <dsp:cNvSpPr/>
      </dsp:nvSpPr>
      <dsp:spPr>
        <a:xfrm rot="16200000">
          <a:off x="108279" y="2060008"/>
          <a:ext cx="2890951"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Volumes</a:t>
          </a:r>
        </a:p>
      </dsp:txBody>
      <dsp:txXfrm>
        <a:off x="108279" y="2060008"/>
        <a:ext cx="2890951" cy="549280"/>
      </dsp:txXfrm>
    </dsp:sp>
    <dsp:sp modelId="{BCB8F66F-4E3D-441B-B450-13ED6686C47D}">
      <dsp:nvSpPr>
        <dsp:cNvPr id="0" name=""/>
        <dsp:cNvSpPr/>
      </dsp:nvSpPr>
      <dsp:spPr>
        <a:xfrm>
          <a:off x="2196218" y="205"/>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emptyDir</a:t>
          </a:r>
          <a:endParaRPr lang="en-US" sz="1700" kern="1200"/>
        </a:p>
      </dsp:txBody>
      <dsp:txXfrm>
        <a:off x="2196218" y="205"/>
        <a:ext cx="1801640" cy="549280"/>
      </dsp:txXfrm>
    </dsp:sp>
    <dsp:sp modelId="{76AAD37F-5A50-4CA6-B37C-4E380C4C3F8F}">
      <dsp:nvSpPr>
        <dsp:cNvPr id="0" name=""/>
        <dsp:cNvSpPr/>
      </dsp:nvSpPr>
      <dsp:spPr>
        <a:xfrm>
          <a:off x="2188724" y="686806"/>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hostPath</a:t>
          </a:r>
          <a:endParaRPr lang="en-US" sz="1700" kern="1200"/>
        </a:p>
      </dsp:txBody>
      <dsp:txXfrm>
        <a:off x="2188724" y="686806"/>
        <a:ext cx="1801640" cy="549280"/>
      </dsp:txXfrm>
    </dsp:sp>
    <dsp:sp modelId="{56B9A741-336C-4D85-ABCA-B799A4E11C8A}">
      <dsp:nvSpPr>
        <dsp:cNvPr id="0" name=""/>
        <dsp:cNvSpPr/>
      </dsp:nvSpPr>
      <dsp:spPr>
        <a:xfrm>
          <a:off x="2188724" y="1373407"/>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Cloud Volumes</a:t>
          </a:r>
        </a:p>
      </dsp:txBody>
      <dsp:txXfrm>
        <a:off x="2188724" y="1373407"/>
        <a:ext cx="1801640" cy="549280"/>
      </dsp:txXfrm>
    </dsp:sp>
    <dsp:sp modelId="{9BFF75FF-0B6A-4CED-B074-33C7DDC048E8}">
      <dsp:nvSpPr>
        <dsp:cNvPr id="0" name=""/>
        <dsp:cNvSpPr/>
      </dsp:nvSpPr>
      <dsp:spPr>
        <a:xfrm>
          <a:off x="2188724" y="2060008"/>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Persisted Volum Claim (PVC)</a:t>
          </a:r>
        </a:p>
      </dsp:txBody>
      <dsp:txXfrm>
        <a:off x="2188724" y="2060008"/>
        <a:ext cx="1801640" cy="549280"/>
      </dsp:txXfrm>
    </dsp:sp>
    <dsp:sp modelId="{A5C2B355-E8D3-4776-8F29-6A55F9E8B172}">
      <dsp:nvSpPr>
        <dsp:cNvPr id="0" name=""/>
        <dsp:cNvSpPr/>
      </dsp:nvSpPr>
      <dsp:spPr>
        <a:xfrm>
          <a:off x="2188724" y="2746609"/>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ConfigMap</a:t>
          </a:r>
          <a:endParaRPr lang="en-US" sz="1700" kern="1200"/>
        </a:p>
      </dsp:txBody>
      <dsp:txXfrm>
        <a:off x="2188724" y="2746609"/>
        <a:ext cx="1801640" cy="549280"/>
      </dsp:txXfrm>
    </dsp:sp>
    <dsp:sp modelId="{BF333F15-68A0-447A-AA47-6645C5646811}">
      <dsp:nvSpPr>
        <dsp:cNvPr id="0" name=""/>
        <dsp:cNvSpPr/>
      </dsp:nvSpPr>
      <dsp:spPr>
        <a:xfrm>
          <a:off x="2188724" y="3433210"/>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Security</a:t>
          </a:r>
        </a:p>
      </dsp:txBody>
      <dsp:txXfrm>
        <a:off x="2188724" y="3433210"/>
        <a:ext cx="1801640" cy="549280"/>
      </dsp:txXfrm>
    </dsp:sp>
    <dsp:sp modelId="{5A98F314-2499-4DA6-B91B-74224B417884}">
      <dsp:nvSpPr>
        <dsp:cNvPr id="0" name=""/>
        <dsp:cNvSpPr/>
      </dsp:nvSpPr>
      <dsp:spPr>
        <a:xfrm>
          <a:off x="2188724" y="4119811"/>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a:t>
          </a:r>
        </a:p>
      </dsp:txBody>
      <dsp:txXfrm>
        <a:off x="2188724" y="4119811"/>
        <a:ext cx="1801640" cy="5492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16B5-237F-4381-9544-8AE755439379}">
      <dsp:nvSpPr>
        <dsp:cNvPr id="0" name=""/>
        <dsp:cNvSpPr/>
      </dsp:nvSpPr>
      <dsp:spPr>
        <a:xfrm>
          <a:off x="1828395" y="2334648"/>
          <a:ext cx="360328" cy="2059802"/>
        </a:xfrm>
        <a:custGeom>
          <a:avLst/>
          <a:gdLst/>
          <a:ahLst/>
          <a:cxnLst/>
          <a:rect l="0" t="0" r="0" b="0"/>
          <a:pathLst>
            <a:path>
              <a:moveTo>
                <a:pt x="0" y="0"/>
              </a:moveTo>
              <a:lnTo>
                <a:pt x="180164" y="0"/>
              </a:lnTo>
              <a:lnTo>
                <a:pt x="180164" y="2059802"/>
              </a:lnTo>
              <a:lnTo>
                <a:pt x="360328" y="205980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6282" y="3312272"/>
        <a:ext cx="104554" cy="104554"/>
      </dsp:txXfrm>
    </dsp:sp>
    <dsp:sp modelId="{FD75EEFC-26F0-4DDB-A316-47283A877125}">
      <dsp:nvSpPr>
        <dsp:cNvPr id="0" name=""/>
        <dsp:cNvSpPr/>
      </dsp:nvSpPr>
      <dsp:spPr>
        <a:xfrm>
          <a:off x="1828395" y="2334648"/>
          <a:ext cx="360328" cy="1373201"/>
        </a:xfrm>
        <a:custGeom>
          <a:avLst/>
          <a:gdLst/>
          <a:ahLst/>
          <a:cxnLst/>
          <a:rect l="0" t="0" r="0" b="0"/>
          <a:pathLst>
            <a:path>
              <a:moveTo>
                <a:pt x="0" y="0"/>
              </a:moveTo>
              <a:lnTo>
                <a:pt x="180164" y="0"/>
              </a:lnTo>
              <a:lnTo>
                <a:pt x="180164" y="1373201"/>
              </a:lnTo>
              <a:lnTo>
                <a:pt x="360328" y="137320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2985757"/>
        <a:ext cx="70984" cy="70984"/>
      </dsp:txXfrm>
    </dsp:sp>
    <dsp:sp modelId="{044AA449-2D64-4258-8D42-B947095AB704}">
      <dsp:nvSpPr>
        <dsp:cNvPr id="0" name=""/>
        <dsp:cNvSpPr/>
      </dsp:nvSpPr>
      <dsp:spPr>
        <a:xfrm>
          <a:off x="1828395" y="2334648"/>
          <a:ext cx="360328" cy="686600"/>
        </a:xfrm>
        <a:custGeom>
          <a:avLst/>
          <a:gdLst/>
          <a:ahLst/>
          <a:cxnLst/>
          <a:rect l="0" t="0" r="0" b="0"/>
          <a:pathLst>
            <a:path>
              <a:moveTo>
                <a:pt x="0" y="0"/>
              </a:moveTo>
              <a:lnTo>
                <a:pt x="180164" y="0"/>
              </a:lnTo>
              <a:lnTo>
                <a:pt x="180164" y="686600"/>
              </a:lnTo>
              <a:lnTo>
                <a:pt x="360328" y="68660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2658563"/>
        <a:ext cx="38770" cy="38770"/>
      </dsp:txXfrm>
    </dsp:sp>
    <dsp:sp modelId="{CD479883-39AB-4891-9356-A9190EB0767D}">
      <dsp:nvSpPr>
        <dsp:cNvPr id="0" name=""/>
        <dsp:cNvSpPr/>
      </dsp:nvSpPr>
      <dsp:spPr>
        <a:xfrm>
          <a:off x="1828395" y="2288928"/>
          <a:ext cx="360328" cy="91440"/>
        </a:xfrm>
        <a:custGeom>
          <a:avLst/>
          <a:gdLst/>
          <a:ahLst/>
          <a:cxnLst/>
          <a:rect l="0" t="0" r="0" b="0"/>
          <a:pathLst>
            <a:path>
              <a:moveTo>
                <a:pt x="0" y="45720"/>
              </a:moveTo>
              <a:lnTo>
                <a:pt x="360328" y="4572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9551" y="2325640"/>
        <a:ext cx="18016" cy="18016"/>
      </dsp:txXfrm>
    </dsp:sp>
    <dsp:sp modelId="{3D1C8DA3-6612-4CAA-AC27-D2FAF0ADC606}">
      <dsp:nvSpPr>
        <dsp:cNvPr id="0" name=""/>
        <dsp:cNvSpPr/>
      </dsp:nvSpPr>
      <dsp:spPr>
        <a:xfrm>
          <a:off x="1828395" y="1648047"/>
          <a:ext cx="360328" cy="686600"/>
        </a:xfrm>
        <a:custGeom>
          <a:avLst/>
          <a:gdLst/>
          <a:ahLst/>
          <a:cxnLst/>
          <a:rect l="0" t="0" r="0" b="0"/>
          <a:pathLst>
            <a:path>
              <a:moveTo>
                <a:pt x="0" y="686600"/>
              </a:moveTo>
              <a:lnTo>
                <a:pt x="180164" y="686600"/>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1971962"/>
        <a:ext cx="38770" cy="38770"/>
      </dsp:txXfrm>
    </dsp:sp>
    <dsp:sp modelId="{4029400E-0717-45AC-82B2-7016B9A7101F}">
      <dsp:nvSpPr>
        <dsp:cNvPr id="0" name=""/>
        <dsp:cNvSpPr/>
      </dsp:nvSpPr>
      <dsp:spPr>
        <a:xfrm>
          <a:off x="1828395" y="961446"/>
          <a:ext cx="360328" cy="1373201"/>
        </a:xfrm>
        <a:custGeom>
          <a:avLst/>
          <a:gdLst/>
          <a:ahLst/>
          <a:cxnLst/>
          <a:rect l="0" t="0" r="0" b="0"/>
          <a:pathLst>
            <a:path>
              <a:moveTo>
                <a:pt x="0" y="1373201"/>
              </a:moveTo>
              <a:lnTo>
                <a:pt x="180164" y="1373201"/>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1612555"/>
        <a:ext cx="70984" cy="70984"/>
      </dsp:txXfrm>
    </dsp:sp>
    <dsp:sp modelId="{CD24B328-EC1E-4494-AEB6-8AED70C1702C}">
      <dsp:nvSpPr>
        <dsp:cNvPr id="0" name=""/>
        <dsp:cNvSpPr/>
      </dsp:nvSpPr>
      <dsp:spPr>
        <a:xfrm>
          <a:off x="1828395" y="274845"/>
          <a:ext cx="367823" cy="2059802"/>
        </a:xfrm>
        <a:custGeom>
          <a:avLst/>
          <a:gdLst/>
          <a:ahLst/>
          <a:cxnLst/>
          <a:rect l="0" t="0" r="0" b="0"/>
          <a:pathLst>
            <a:path>
              <a:moveTo>
                <a:pt x="0" y="2059802"/>
              </a:moveTo>
              <a:lnTo>
                <a:pt x="183911" y="2059802"/>
              </a:lnTo>
              <a:lnTo>
                <a:pt x="183911" y="0"/>
              </a:lnTo>
              <a:lnTo>
                <a:pt x="367823"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9997" y="1252437"/>
        <a:ext cx="104619" cy="104619"/>
      </dsp:txXfrm>
    </dsp:sp>
    <dsp:sp modelId="{1D8FB7CB-B6DA-43BD-951A-EAE055769FBF}">
      <dsp:nvSpPr>
        <dsp:cNvPr id="0" name=""/>
        <dsp:cNvSpPr/>
      </dsp:nvSpPr>
      <dsp:spPr>
        <a:xfrm rot="16200000">
          <a:off x="108279" y="2060008"/>
          <a:ext cx="2890951"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Volumes</a:t>
          </a:r>
        </a:p>
      </dsp:txBody>
      <dsp:txXfrm>
        <a:off x="108279" y="2060008"/>
        <a:ext cx="2890951" cy="549280"/>
      </dsp:txXfrm>
    </dsp:sp>
    <dsp:sp modelId="{BCB8F66F-4E3D-441B-B450-13ED6686C47D}">
      <dsp:nvSpPr>
        <dsp:cNvPr id="0" name=""/>
        <dsp:cNvSpPr/>
      </dsp:nvSpPr>
      <dsp:spPr>
        <a:xfrm>
          <a:off x="2196218" y="205"/>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emptyDir</a:t>
          </a:r>
          <a:endParaRPr lang="en-US" sz="1700" kern="1200"/>
        </a:p>
      </dsp:txBody>
      <dsp:txXfrm>
        <a:off x="2196218" y="205"/>
        <a:ext cx="1801640" cy="549280"/>
      </dsp:txXfrm>
    </dsp:sp>
    <dsp:sp modelId="{76AAD37F-5A50-4CA6-B37C-4E380C4C3F8F}">
      <dsp:nvSpPr>
        <dsp:cNvPr id="0" name=""/>
        <dsp:cNvSpPr/>
      </dsp:nvSpPr>
      <dsp:spPr>
        <a:xfrm>
          <a:off x="2188724" y="686806"/>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hostPath</a:t>
          </a:r>
          <a:endParaRPr lang="en-US" sz="1700" kern="1200"/>
        </a:p>
      </dsp:txBody>
      <dsp:txXfrm>
        <a:off x="2188724" y="686806"/>
        <a:ext cx="1801640" cy="549280"/>
      </dsp:txXfrm>
    </dsp:sp>
    <dsp:sp modelId="{56B9A741-336C-4D85-ABCA-B799A4E11C8A}">
      <dsp:nvSpPr>
        <dsp:cNvPr id="0" name=""/>
        <dsp:cNvSpPr/>
      </dsp:nvSpPr>
      <dsp:spPr>
        <a:xfrm>
          <a:off x="2188724" y="1373407"/>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Cloud Volumes</a:t>
          </a:r>
        </a:p>
      </dsp:txBody>
      <dsp:txXfrm>
        <a:off x="2188724" y="1373407"/>
        <a:ext cx="1801640" cy="549280"/>
      </dsp:txXfrm>
    </dsp:sp>
    <dsp:sp modelId="{9BFF75FF-0B6A-4CED-B074-33C7DDC048E8}">
      <dsp:nvSpPr>
        <dsp:cNvPr id="0" name=""/>
        <dsp:cNvSpPr/>
      </dsp:nvSpPr>
      <dsp:spPr>
        <a:xfrm>
          <a:off x="2188724" y="2060008"/>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Persisted Volum Claim (PVC)</a:t>
          </a:r>
        </a:p>
      </dsp:txBody>
      <dsp:txXfrm>
        <a:off x="2188724" y="2060008"/>
        <a:ext cx="1801640" cy="549280"/>
      </dsp:txXfrm>
    </dsp:sp>
    <dsp:sp modelId="{A5C2B355-E8D3-4776-8F29-6A55F9E8B172}">
      <dsp:nvSpPr>
        <dsp:cNvPr id="0" name=""/>
        <dsp:cNvSpPr/>
      </dsp:nvSpPr>
      <dsp:spPr>
        <a:xfrm>
          <a:off x="2188724" y="2746609"/>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ConfigMap</a:t>
          </a:r>
          <a:endParaRPr lang="en-US" sz="1700" kern="1200"/>
        </a:p>
      </dsp:txBody>
      <dsp:txXfrm>
        <a:off x="2188724" y="2746609"/>
        <a:ext cx="1801640" cy="549280"/>
      </dsp:txXfrm>
    </dsp:sp>
    <dsp:sp modelId="{BF333F15-68A0-447A-AA47-6645C5646811}">
      <dsp:nvSpPr>
        <dsp:cNvPr id="0" name=""/>
        <dsp:cNvSpPr/>
      </dsp:nvSpPr>
      <dsp:spPr>
        <a:xfrm>
          <a:off x="2188724" y="3433210"/>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Security</a:t>
          </a:r>
        </a:p>
      </dsp:txBody>
      <dsp:txXfrm>
        <a:off x="2188724" y="3433210"/>
        <a:ext cx="1801640" cy="549280"/>
      </dsp:txXfrm>
    </dsp:sp>
    <dsp:sp modelId="{5A98F314-2499-4DA6-B91B-74224B417884}">
      <dsp:nvSpPr>
        <dsp:cNvPr id="0" name=""/>
        <dsp:cNvSpPr/>
      </dsp:nvSpPr>
      <dsp:spPr>
        <a:xfrm>
          <a:off x="2188724" y="4119811"/>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a:t>
          </a:r>
        </a:p>
      </dsp:txBody>
      <dsp:txXfrm>
        <a:off x="2188724" y="4119811"/>
        <a:ext cx="1801640" cy="5492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16B5-237F-4381-9544-8AE755439379}">
      <dsp:nvSpPr>
        <dsp:cNvPr id="0" name=""/>
        <dsp:cNvSpPr/>
      </dsp:nvSpPr>
      <dsp:spPr>
        <a:xfrm>
          <a:off x="1828395" y="2334648"/>
          <a:ext cx="360328" cy="2059802"/>
        </a:xfrm>
        <a:custGeom>
          <a:avLst/>
          <a:gdLst/>
          <a:ahLst/>
          <a:cxnLst/>
          <a:rect l="0" t="0" r="0" b="0"/>
          <a:pathLst>
            <a:path>
              <a:moveTo>
                <a:pt x="0" y="0"/>
              </a:moveTo>
              <a:lnTo>
                <a:pt x="180164" y="0"/>
              </a:lnTo>
              <a:lnTo>
                <a:pt x="180164" y="2059802"/>
              </a:lnTo>
              <a:lnTo>
                <a:pt x="360328" y="205980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6282" y="3312272"/>
        <a:ext cx="104554" cy="104554"/>
      </dsp:txXfrm>
    </dsp:sp>
    <dsp:sp modelId="{FD75EEFC-26F0-4DDB-A316-47283A877125}">
      <dsp:nvSpPr>
        <dsp:cNvPr id="0" name=""/>
        <dsp:cNvSpPr/>
      </dsp:nvSpPr>
      <dsp:spPr>
        <a:xfrm>
          <a:off x="1828395" y="2334648"/>
          <a:ext cx="360328" cy="1373201"/>
        </a:xfrm>
        <a:custGeom>
          <a:avLst/>
          <a:gdLst/>
          <a:ahLst/>
          <a:cxnLst/>
          <a:rect l="0" t="0" r="0" b="0"/>
          <a:pathLst>
            <a:path>
              <a:moveTo>
                <a:pt x="0" y="0"/>
              </a:moveTo>
              <a:lnTo>
                <a:pt x="180164" y="0"/>
              </a:lnTo>
              <a:lnTo>
                <a:pt x="180164" y="1373201"/>
              </a:lnTo>
              <a:lnTo>
                <a:pt x="360328" y="137320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2985757"/>
        <a:ext cx="70984" cy="70984"/>
      </dsp:txXfrm>
    </dsp:sp>
    <dsp:sp modelId="{044AA449-2D64-4258-8D42-B947095AB704}">
      <dsp:nvSpPr>
        <dsp:cNvPr id="0" name=""/>
        <dsp:cNvSpPr/>
      </dsp:nvSpPr>
      <dsp:spPr>
        <a:xfrm>
          <a:off x="1828395" y="2334648"/>
          <a:ext cx="360328" cy="686600"/>
        </a:xfrm>
        <a:custGeom>
          <a:avLst/>
          <a:gdLst/>
          <a:ahLst/>
          <a:cxnLst/>
          <a:rect l="0" t="0" r="0" b="0"/>
          <a:pathLst>
            <a:path>
              <a:moveTo>
                <a:pt x="0" y="0"/>
              </a:moveTo>
              <a:lnTo>
                <a:pt x="180164" y="0"/>
              </a:lnTo>
              <a:lnTo>
                <a:pt x="180164" y="686600"/>
              </a:lnTo>
              <a:lnTo>
                <a:pt x="360328" y="68660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2658563"/>
        <a:ext cx="38770" cy="38770"/>
      </dsp:txXfrm>
    </dsp:sp>
    <dsp:sp modelId="{CD479883-39AB-4891-9356-A9190EB0767D}">
      <dsp:nvSpPr>
        <dsp:cNvPr id="0" name=""/>
        <dsp:cNvSpPr/>
      </dsp:nvSpPr>
      <dsp:spPr>
        <a:xfrm>
          <a:off x="1828395" y="2288928"/>
          <a:ext cx="360328" cy="91440"/>
        </a:xfrm>
        <a:custGeom>
          <a:avLst/>
          <a:gdLst/>
          <a:ahLst/>
          <a:cxnLst/>
          <a:rect l="0" t="0" r="0" b="0"/>
          <a:pathLst>
            <a:path>
              <a:moveTo>
                <a:pt x="0" y="45720"/>
              </a:moveTo>
              <a:lnTo>
                <a:pt x="360328" y="4572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9551" y="2325640"/>
        <a:ext cx="18016" cy="18016"/>
      </dsp:txXfrm>
    </dsp:sp>
    <dsp:sp modelId="{3D1C8DA3-6612-4CAA-AC27-D2FAF0ADC606}">
      <dsp:nvSpPr>
        <dsp:cNvPr id="0" name=""/>
        <dsp:cNvSpPr/>
      </dsp:nvSpPr>
      <dsp:spPr>
        <a:xfrm>
          <a:off x="1828395" y="1648047"/>
          <a:ext cx="360328" cy="686600"/>
        </a:xfrm>
        <a:custGeom>
          <a:avLst/>
          <a:gdLst/>
          <a:ahLst/>
          <a:cxnLst/>
          <a:rect l="0" t="0" r="0" b="0"/>
          <a:pathLst>
            <a:path>
              <a:moveTo>
                <a:pt x="0" y="686600"/>
              </a:moveTo>
              <a:lnTo>
                <a:pt x="180164" y="686600"/>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1971962"/>
        <a:ext cx="38770" cy="38770"/>
      </dsp:txXfrm>
    </dsp:sp>
    <dsp:sp modelId="{4029400E-0717-45AC-82B2-7016B9A7101F}">
      <dsp:nvSpPr>
        <dsp:cNvPr id="0" name=""/>
        <dsp:cNvSpPr/>
      </dsp:nvSpPr>
      <dsp:spPr>
        <a:xfrm>
          <a:off x="1828395" y="961446"/>
          <a:ext cx="360328" cy="1373201"/>
        </a:xfrm>
        <a:custGeom>
          <a:avLst/>
          <a:gdLst/>
          <a:ahLst/>
          <a:cxnLst/>
          <a:rect l="0" t="0" r="0" b="0"/>
          <a:pathLst>
            <a:path>
              <a:moveTo>
                <a:pt x="0" y="1373201"/>
              </a:moveTo>
              <a:lnTo>
                <a:pt x="180164" y="1373201"/>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1612555"/>
        <a:ext cx="70984" cy="70984"/>
      </dsp:txXfrm>
    </dsp:sp>
    <dsp:sp modelId="{CD24B328-EC1E-4494-AEB6-8AED70C1702C}">
      <dsp:nvSpPr>
        <dsp:cNvPr id="0" name=""/>
        <dsp:cNvSpPr/>
      </dsp:nvSpPr>
      <dsp:spPr>
        <a:xfrm>
          <a:off x="1828395" y="274845"/>
          <a:ext cx="367823" cy="2059802"/>
        </a:xfrm>
        <a:custGeom>
          <a:avLst/>
          <a:gdLst/>
          <a:ahLst/>
          <a:cxnLst/>
          <a:rect l="0" t="0" r="0" b="0"/>
          <a:pathLst>
            <a:path>
              <a:moveTo>
                <a:pt x="0" y="2059802"/>
              </a:moveTo>
              <a:lnTo>
                <a:pt x="183911" y="2059802"/>
              </a:lnTo>
              <a:lnTo>
                <a:pt x="183911" y="0"/>
              </a:lnTo>
              <a:lnTo>
                <a:pt x="367823"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9997" y="1252437"/>
        <a:ext cx="104619" cy="104619"/>
      </dsp:txXfrm>
    </dsp:sp>
    <dsp:sp modelId="{1D8FB7CB-B6DA-43BD-951A-EAE055769FBF}">
      <dsp:nvSpPr>
        <dsp:cNvPr id="0" name=""/>
        <dsp:cNvSpPr/>
      </dsp:nvSpPr>
      <dsp:spPr>
        <a:xfrm rot="16200000">
          <a:off x="108279" y="2060008"/>
          <a:ext cx="2890951"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Volumes</a:t>
          </a:r>
        </a:p>
      </dsp:txBody>
      <dsp:txXfrm>
        <a:off x="108279" y="2060008"/>
        <a:ext cx="2890951" cy="549280"/>
      </dsp:txXfrm>
    </dsp:sp>
    <dsp:sp modelId="{BCB8F66F-4E3D-441B-B450-13ED6686C47D}">
      <dsp:nvSpPr>
        <dsp:cNvPr id="0" name=""/>
        <dsp:cNvSpPr/>
      </dsp:nvSpPr>
      <dsp:spPr>
        <a:xfrm>
          <a:off x="2196218" y="205"/>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emptyDir</a:t>
          </a:r>
          <a:endParaRPr lang="en-US" sz="1700" kern="1200"/>
        </a:p>
      </dsp:txBody>
      <dsp:txXfrm>
        <a:off x="2196218" y="205"/>
        <a:ext cx="1801640" cy="549280"/>
      </dsp:txXfrm>
    </dsp:sp>
    <dsp:sp modelId="{76AAD37F-5A50-4CA6-B37C-4E380C4C3F8F}">
      <dsp:nvSpPr>
        <dsp:cNvPr id="0" name=""/>
        <dsp:cNvSpPr/>
      </dsp:nvSpPr>
      <dsp:spPr>
        <a:xfrm>
          <a:off x="2188724" y="686806"/>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hostPath</a:t>
          </a:r>
          <a:endParaRPr lang="en-US" sz="1700" kern="1200"/>
        </a:p>
      </dsp:txBody>
      <dsp:txXfrm>
        <a:off x="2188724" y="686806"/>
        <a:ext cx="1801640" cy="549280"/>
      </dsp:txXfrm>
    </dsp:sp>
    <dsp:sp modelId="{56B9A741-336C-4D85-ABCA-B799A4E11C8A}">
      <dsp:nvSpPr>
        <dsp:cNvPr id="0" name=""/>
        <dsp:cNvSpPr/>
      </dsp:nvSpPr>
      <dsp:spPr>
        <a:xfrm>
          <a:off x="2188724" y="1373407"/>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Cloud Volumes</a:t>
          </a:r>
        </a:p>
      </dsp:txBody>
      <dsp:txXfrm>
        <a:off x="2188724" y="1373407"/>
        <a:ext cx="1801640" cy="549280"/>
      </dsp:txXfrm>
    </dsp:sp>
    <dsp:sp modelId="{9BFF75FF-0B6A-4CED-B074-33C7DDC048E8}">
      <dsp:nvSpPr>
        <dsp:cNvPr id="0" name=""/>
        <dsp:cNvSpPr/>
      </dsp:nvSpPr>
      <dsp:spPr>
        <a:xfrm>
          <a:off x="2188724" y="2060008"/>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Persisted Volum Claim (PVC)</a:t>
          </a:r>
        </a:p>
      </dsp:txBody>
      <dsp:txXfrm>
        <a:off x="2188724" y="2060008"/>
        <a:ext cx="1801640" cy="549280"/>
      </dsp:txXfrm>
    </dsp:sp>
    <dsp:sp modelId="{A5C2B355-E8D3-4776-8F29-6A55F9E8B172}">
      <dsp:nvSpPr>
        <dsp:cNvPr id="0" name=""/>
        <dsp:cNvSpPr/>
      </dsp:nvSpPr>
      <dsp:spPr>
        <a:xfrm>
          <a:off x="2188724" y="2746609"/>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ConfigMap</a:t>
          </a:r>
          <a:endParaRPr lang="en-US" sz="1700" kern="1200"/>
        </a:p>
      </dsp:txBody>
      <dsp:txXfrm>
        <a:off x="2188724" y="2746609"/>
        <a:ext cx="1801640" cy="549280"/>
      </dsp:txXfrm>
    </dsp:sp>
    <dsp:sp modelId="{BF333F15-68A0-447A-AA47-6645C5646811}">
      <dsp:nvSpPr>
        <dsp:cNvPr id="0" name=""/>
        <dsp:cNvSpPr/>
      </dsp:nvSpPr>
      <dsp:spPr>
        <a:xfrm>
          <a:off x="2188724" y="3433210"/>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Security</a:t>
          </a:r>
        </a:p>
      </dsp:txBody>
      <dsp:txXfrm>
        <a:off x="2188724" y="3433210"/>
        <a:ext cx="1801640" cy="549280"/>
      </dsp:txXfrm>
    </dsp:sp>
    <dsp:sp modelId="{5A98F314-2499-4DA6-B91B-74224B417884}">
      <dsp:nvSpPr>
        <dsp:cNvPr id="0" name=""/>
        <dsp:cNvSpPr/>
      </dsp:nvSpPr>
      <dsp:spPr>
        <a:xfrm>
          <a:off x="2188724" y="4119811"/>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a:t>
          </a:r>
        </a:p>
      </dsp:txBody>
      <dsp:txXfrm>
        <a:off x="2188724" y="4119811"/>
        <a:ext cx="1801640" cy="549280"/>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ABFDC3-3DCF-4ED6-AC18-7E6E22868F9F}" type="datetimeFigureOut">
              <a:rPr lang="en-US" smtClean="0"/>
              <a:t>4/12/2021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50404E-245B-4AEC-843D-8091A336220D}"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cloud.google.com/kubernetes-engine/docs/tutorials/http-balancer" TargetMode="External"/><Relationship Id="rId7" Type="http://schemas.openxmlformats.org/officeDocument/2006/relationships/hyperlink" Target="https://github.com/jetstack/cert-manager" TargetMode="External"/><Relationship Id="rId2" Type="http://schemas.openxmlformats.org/officeDocument/2006/relationships/slide" Target="../slides/slide89.xml"/><Relationship Id="rId1" Type="http://schemas.openxmlformats.org/officeDocument/2006/relationships/notesMaster" Target="../notesMasters/notesMaster1.xml"/><Relationship Id="rId6" Type="http://schemas.openxmlformats.org/officeDocument/2006/relationships/hyperlink" Target="https://istio.io/docs/tasks/traffic-management/ingress.html" TargetMode="External"/><Relationship Id="rId5" Type="http://schemas.openxmlformats.org/officeDocument/2006/relationships/hyperlink" Target="https://github.com/heptio/contour" TargetMode="External"/><Relationship Id="rId4" Type="http://schemas.openxmlformats.org/officeDocument/2006/relationships/hyperlink" Target="https://github.com/kubernetes/ingress-nginx" TargetMode="Externa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kubernetes.io/docs/concepts/services-networking/ingress/" TargetMode="External"/><Relationship Id="rId2" Type="http://schemas.openxmlformats.org/officeDocument/2006/relationships/slide" Target="../slides/slide91.xml"/><Relationship Id="rId1" Type="http://schemas.openxmlformats.org/officeDocument/2006/relationships/notesMaster" Target="../notesMasters/notesMaster1.xml"/><Relationship Id="rId5" Type="http://schemas.openxmlformats.org/officeDocument/2006/relationships/hyperlink" Target="https://kubernetes.io/docs/concepts/services-networking/ingress/#the-ingress-resource" TargetMode="External"/><Relationship Id="rId4" Type="http://schemas.openxmlformats.org/officeDocument/2006/relationships/hyperlink" Target="https://github.com/kubernetes-incubator/external-dns"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kubernetes.io/docs/concepts/services-networking/ingress/" TargetMode="External"/><Relationship Id="rId2" Type="http://schemas.openxmlformats.org/officeDocument/2006/relationships/slide" Target="../slides/slide92.xml"/><Relationship Id="rId1" Type="http://schemas.openxmlformats.org/officeDocument/2006/relationships/notesMaster" Target="../notesMasters/notesMaster1.xml"/><Relationship Id="rId5" Type="http://schemas.openxmlformats.org/officeDocument/2006/relationships/hyperlink" Target="https://kubernetes.io/docs/concepts/services-networking/ingress/#the-ingress-resource" TargetMode="External"/><Relationship Id="rId4" Type="http://schemas.openxmlformats.org/officeDocument/2006/relationships/hyperlink" Target="https://github.com/kubernetes-incubator/external-dns"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23073A-EE01-4577-9DEE-B8636CA16C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0186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Show Docker images on the machine</a:t>
            </a:r>
          </a:p>
          <a:p>
            <a:r>
              <a:rPr lang="en-US" sz="1200" b="1" dirty="0"/>
              <a:t>Show Docker images running on the machine</a:t>
            </a:r>
          </a:p>
          <a:p>
            <a:r>
              <a:rPr lang="en-US" sz="1200" b="1" dirty="0"/>
              <a:t>Quick demo a </a:t>
            </a:r>
            <a:r>
              <a:rPr lang="en-US" sz="1200" b="1" dirty="0" err="1"/>
              <a:t>Dockerfile</a:t>
            </a:r>
            <a:r>
              <a:rPr lang="en-US" sz="1200" b="1" dirty="0"/>
              <a:t>?</a:t>
            </a:r>
          </a:p>
          <a:p>
            <a:endParaRPr lang="en-US" dirty="0"/>
          </a:p>
        </p:txBody>
      </p:sp>
      <p:sp>
        <p:nvSpPr>
          <p:cNvPr id="4" name="Slide Number Placeholder 3"/>
          <p:cNvSpPr>
            <a:spLocks noGrp="1"/>
          </p:cNvSpPr>
          <p:nvPr>
            <p:ph type="sldNum" sz="quarter" idx="5"/>
          </p:nvPr>
        </p:nvSpPr>
        <p:spPr/>
        <p:txBody>
          <a:bodyPr/>
          <a:lstStyle/>
          <a:p>
            <a:fld id="{1350404E-245B-4AEC-843D-8091A336220D}" type="slidenum">
              <a:rPr lang="en-US" smtClean="0"/>
              <a:t>13</a:t>
            </a:fld>
            <a:endParaRPr lang="en-US"/>
          </a:p>
        </p:txBody>
      </p:sp>
    </p:spTree>
    <p:extLst>
      <p:ext uri="{BB962C8B-B14F-4D97-AF65-F5344CB8AC3E}">
        <p14:creationId xmlns:p14="http://schemas.microsoft.com/office/powerpoint/2010/main" val="18220318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50404E-245B-4AEC-843D-8091A336220D}" type="slidenum">
              <a:rPr lang="en-US" smtClean="0"/>
              <a:t>14</a:t>
            </a:fld>
            <a:endParaRPr lang="en-US"/>
          </a:p>
        </p:txBody>
      </p:sp>
    </p:spTree>
    <p:extLst>
      <p:ext uri="{BB962C8B-B14F-4D97-AF65-F5344CB8AC3E}">
        <p14:creationId xmlns:p14="http://schemas.microsoft.com/office/powerpoint/2010/main" val="727065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0804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Encrypted At Rest</a:t>
            </a:r>
          </a:p>
          <a:p>
            <a:r>
              <a:rPr lang="en-US" dirty="0"/>
              <a:t>Geo-redundant storage for all tiers – </a:t>
            </a:r>
            <a:r>
              <a:rPr lang="en-US" baseline="30000" dirty="0"/>
              <a:t>Azure Storage GRS</a:t>
            </a:r>
          </a:p>
          <a:p>
            <a:r>
              <a:rPr lang="en-US" dirty="0"/>
              <a:t>Docker &amp; OCI Image Formats</a:t>
            </a:r>
          </a:p>
          <a:p>
            <a:r>
              <a:rPr lang="en-US" dirty="0"/>
              <a:t>Helm Charts – </a:t>
            </a:r>
            <a:r>
              <a:rPr lang="en-US" baseline="30000" dirty="0"/>
              <a:t>first public cloud to support Helm Chart Repos</a:t>
            </a:r>
          </a:p>
          <a:p>
            <a:pPr lvl="1"/>
            <a:r>
              <a:rPr lang="en-US" dirty="0"/>
              <a:t>Providing multi-container, parameterized definitions </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4/12/2021 11:38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629682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4/12/2021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1048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720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4/12/2021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26835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4/12/2021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27822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4/12/2021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73744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9480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there is a slight issue on the web site in that the speakers and sessions buttons to not appear unless the web site is full screen.  Do not bother fixing this.</a:t>
            </a:r>
          </a:p>
        </p:txBody>
      </p:sp>
      <p:sp>
        <p:nvSpPr>
          <p:cNvPr id="4" name="Slide Number Placeholder 3"/>
          <p:cNvSpPr>
            <a:spLocks noGrp="1"/>
          </p:cNvSpPr>
          <p:nvPr>
            <p:ph type="sldNum" sz="quarter" idx="5"/>
          </p:nvPr>
        </p:nvSpPr>
        <p:spPr/>
        <p:txBody>
          <a:bodyPr/>
          <a:lstStyle/>
          <a:p>
            <a:fld id="{1350404E-245B-4AEC-843D-8091A336220D}" type="slidenum">
              <a:rPr lang="en-US" smtClean="0"/>
              <a:t>2</a:t>
            </a:fld>
            <a:endParaRPr lang="en-US"/>
          </a:p>
        </p:txBody>
      </p:sp>
    </p:spTree>
    <p:extLst>
      <p:ext uri="{BB962C8B-B14F-4D97-AF65-F5344CB8AC3E}">
        <p14:creationId xmlns:p14="http://schemas.microsoft.com/office/powerpoint/2010/main" val="32833434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4/12/2021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1589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4/12/2021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85723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4/12/2021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4267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4/12/2021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60979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panose="020B0502040204020203"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4/12/2021 11:38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70743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4/12/2021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96620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4/12/2021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34159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50404E-245B-4AEC-843D-8091A336220D}" type="slidenum">
              <a:rPr lang="en-US" smtClean="0"/>
              <a:t>32</a:t>
            </a:fld>
            <a:endParaRPr lang="en-US"/>
          </a:p>
        </p:txBody>
      </p:sp>
    </p:spTree>
    <p:extLst>
      <p:ext uri="{BB962C8B-B14F-4D97-AF65-F5344CB8AC3E}">
        <p14:creationId xmlns:p14="http://schemas.microsoft.com/office/powerpoint/2010/main" val="42605551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4/12/2021 11:38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277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4/12/2021 11:38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4659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time box Challenge 1.</a:t>
            </a:r>
          </a:p>
        </p:txBody>
      </p:sp>
      <p:sp>
        <p:nvSpPr>
          <p:cNvPr id="4" name="Slide Number Placeholder 3"/>
          <p:cNvSpPr>
            <a:spLocks noGrp="1"/>
          </p:cNvSpPr>
          <p:nvPr>
            <p:ph type="sldNum" sz="quarter" idx="5"/>
          </p:nvPr>
        </p:nvSpPr>
        <p:spPr/>
        <p:txBody>
          <a:bodyPr/>
          <a:lstStyle/>
          <a:p>
            <a:fld id="{1350404E-245B-4AEC-843D-8091A336220D}" type="slidenum">
              <a:rPr lang="en-US" smtClean="0"/>
              <a:t>4</a:t>
            </a:fld>
            <a:endParaRPr lang="en-US"/>
          </a:p>
        </p:txBody>
      </p:sp>
    </p:spTree>
    <p:extLst>
      <p:ext uri="{BB962C8B-B14F-4D97-AF65-F5344CB8AC3E}">
        <p14:creationId xmlns:p14="http://schemas.microsoft.com/office/powerpoint/2010/main" val="32319987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4/12/2021 11:38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51641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4/12/2021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12244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we look inside the VM nodes in a Kubernetes clusters, we’ll see a whole set of services that are running on each.</a:t>
            </a:r>
          </a:p>
          <a:p>
            <a:r>
              <a:rPr lang="en-US"/>
              <a:t>These are containers themselves!</a:t>
            </a:r>
          </a:p>
          <a:p>
            <a:endParaRPr lang="en-US"/>
          </a:p>
          <a:p>
            <a:r>
              <a:rPr lang="en-US"/>
              <a:t>These services are how Kubernetes handles management of the nodes and things that run on them.</a:t>
            </a:r>
          </a:p>
          <a:p>
            <a:r>
              <a:rPr lang="en-US"/>
              <a:t>I’m going explain these now briefly…</a:t>
            </a:r>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4/12/2021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47275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all of these services…  forget about them for now! </a:t>
            </a:r>
          </a:p>
          <a:p>
            <a:endParaRPr lang="en-US"/>
          </a:p>
          <a:p>
            <a:r>
              <a:rPr lang="en-US"/>
              <a:t>They’re just the stuff that makes Kubernetes run.  </a:t>
            </a:r>
          </a:p>
          <a:p>
            <a:r>
              <a:rPr lang="en-US"/>
              <a:t>You can read all about them in the docs, and probably will learn more about them as you become more familiar with the system.</a:t>
            </a:r>
          </a:p>
          <a:p>
            <a:r>
              <a:rPr lang="en-US"/>
              <a:t>But for today…  we want to focus on the core components and concepts.</a:t>
            </a:r>
          </a:p>
          <a:p>
            <a:r>
              <a:rPr lang="en-US"/>
              <a:t>IF you focus on these, you’ll get lost.</a:t>
            </a:r>
          </a:p>
          <a:p>
            <a:r>
              <a:rPr lang="en-US"/>
              <a:t>Let’s keep it simple for now.</a:t>
            </a:r>
          </a:p>
          <a:p>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4/12/2021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80928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some pods running on one node in our cluster</a:t>
            </a:r>
          </a:p>
          <a:p>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4/12/2021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98349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some pods running across multiple nodes on our cluster…</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4/12/2021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47850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that metadata</a:t>
            </a:r>
          </a:p>
          <a:p>
            <a:pPr marL="228600" indent="-228600">
              <a:buAutoNum type="arabicPeriod"/>
            </a:pPr>
            <a:r>
              <a:rPr lang="en-US" dirty="0"/>
              <a:t>Image</a:t>
            </a:r>
          </a:p>
          <a:p>
            <a:pPr marL="228600" indent="-228600">
              <a:buAutoNum type="arabicPeriod"/>
            </a:pPr>
            <a:r>
              <a:rPr lang="en-US" dirty="0"/>
              <a:t>Port</a:t>
            </a:r>
          </a:p>
          <a:p>
            <a:pPr marL="228600" indent="-228600">
              <a:buAutoNum type="arabicPeriod"/>
            </a:pPr>
            <a:r>
              <a:rPr lang="en-US" dirty="0"/>
              <a:t>Storage/resources</a:t>
            </a:r>
          </a:p>
          <a:p>
            <a:pPr marL="228600" indent="-228600">
              <a:buAutoNum type="arabicPeriod"/>
            </a:pPr>
            <a:r>
              <a:rPr lang="en-US" dirty="0"/>
              <a:t>Label=important</a:t>
            </a:r>
          </a:p>
          <a:p>
            <a:pPr marL="228600" indent="-228600">
              <a:buAutoNum type="arabicPeriod"/>
            </a:pPr>
            <a:r>
              <a:rPr lang="en-US" dirty="0"/>
              <a:t>&lt;click&gt;more&lt;click&gt;more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01155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do I deploy a pod?? With a deployment. Again more metadata.</a:t>
            </a:r>
          </a:p>
          <a:p>
            <a:endParaRPr lang="en-US"/>
          </a:p>
          <a:p>
            <a:r>
              <a:rPr lang="en-US"/>
              <a:t>Replicas == scale == desired state (more on that later)</a:t>
            </a:r>
          </a:p>
          <a:p>
            <a:r>
              <a:rPr lang="en-US"/>
              <a:t>WHY you want one container per pod: Because pod is the unit of scale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35222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concept: SERVICES</a:t>
            </a:r>
          </a:p>
          <a:p>
            <a:r>
              <a:rPr lang="en-US"/>
              <a:t>A load balancer for pods</a:t>
            </a:r>
          </a:p>
          <a:p>
            <a:r>
              <a:rPr lang="en-US"/>
              <a:t>Metadata that describes how to reach a pod, any number of instances.</a:t>
            </a:r>
          </a:p>
          <a:p>
            <a:r>
              <a:rPr lang="en-US"/>
              <a:t>Internal or External</a:t>
            </a:r>
          </a:p>
          <a:p>
            <a:r>
              <a:rPr lang="en-US"/>
              <a:t>&lt;click then more details&gt;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48783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48</a:t>
            </a:fld>
            <a:endParaRPr lang="en-US"/>
          </a:p>
        </p:txBody>
      </p:sp>
    </p:spTree>
    <p:extLst>
      <p:ext uri="{BB962C8B-B14F-4D97-AF65-F5344CB8AC3E}">
        <p14:creationId xmlns:p14="http://schemas.microsoft.com/office/powerpoint/2010/main" val="250200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30030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what a rolling update looks like if we update the deployment with new a new version of the app</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4/12/2021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5549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K8S doesn’t manage infrastructure!</a:t>
            </a:r>
          </a:p>
          <a:p>
            <a:r>
              <a:rPr lang="en-US"/>
              <a:t>You would need to stand up VMs, manually (or scripted) install all the “</a:t>
            </a:r>
            <a:r>
              <a:rPr lang="en-US" err="1"/>
              <a:t>kube</a:t>
            </a:r>
            <a:r>
              <a:rPr lang="en-US"/>
              <a:t> stuff” in the black boxes</a:t>
            </a:r>
          </a:p>
          <a:p>
            <a:r>
              <a:rPr lang="en-US"/>
              <a:t>Log into the master and add those things</a:t>
            </a:r>
          </a:p>
          <a:p>
            <a:endParaRPr lang="en-US"/>
          </a:p>
          <a:p>
            <a:r>
              <a:rPr lang="en-US"/>
              <a:t>Here’s what it looks like to scale nodes, and then pods!</a:t>
            </a:r>
          </a:p>
          <a:p>
            <a:endParaRPr lang="en-US"/>
          </a:p>
          <a:p>
            <a:r>
              <a:rPr lang="en-US"/>
              <a:t>If K8S was in a state where it had NO resources, it would just fulfill its desired state destiny!</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4/12/2021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23070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ACI is a service that lets you run Containers on Azure Infrastructure.</a:t>
            </a:r>
          </a:p>
          <a:p>
            <a:r>
              <a:rPr lang="en-US"/>
              <a:t>You don’t worry about VMs.   Just run containers…  as a service!</a:t>
            </a:r>
          </a:p>
          <a:p>
            <a:endParaRPr lang="en-US"/>
          </a:p>
          <a:p>
            <a:r>
              <a:rPr lang="en-US"/>
              <a:t>Microsoft INNOVATION – virtual nodes</a:t>
            </a:r>
          </a:p>
          <a:p>
            <a:r>
              <a:rPr lang="en-US"/>
              <a:t>Tell K8S to view ACI as a giant “node” with unlimited resources!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4/12/2021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01550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54</a:t>
            </a:fld>
            <a:endParaRPr lang="en-US"/>
          </a:p>
        </p:txBody>
      </p:sp>
    </p:spTree>
    <p:extLst>
      <p:ext uri="{BB962C8B-B14F-4D97-AF65-F5344CB8AC3E}">
        <p14:creationId xmlns:p14="http://schemas.microsoft.com/office/powerpoint/2010/main" val="10402263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01917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01088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what a rolling update looks like if we update the deployment with new a new version of the app</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4/12/2021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63117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what a rolling update looks like if we update the deployment with new a new version of the app</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4/12/2021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10916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Blue Green deployment definition</a:t>
            </a:r>
          </a:p>
          <a:p>
            <a:r>
              <a:rPr lang="en-US"/>
              <a:t>Need head room to do this</a:t>
            </a:r>
          </a:p>
          <a:p>
            <a:endParaRPr lang="en-US"/>
          </a:p>
          <a:p>
            <a:r>
              <a:rPr lang="en-US"/>
              <a:t>This is like Deployment slots in App Service Web Apps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4/12/2021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51064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60</a:t>
            </a:fld>
            <a:endParaRPr lang="en-US"/>
          </a:p>
        </p:txBody>
      </p:sp>
    </p:spTree>
    <p:extLst>
      <p:ext uri="{BB962C8B-B14F-4D97-AF65-F5344CB8AC3E}">
        <p14:creationId xmlns:p14="http://schemas.microsoft.com/office/powerpoint/2010/main" val="1905739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4/12/2021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96378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61</a:t>
            </a:fld>
            <a:endParaRPr lang="en-US"/>
          </a:p>
        </p:txBody>
      </p:sp>
    </p:spTree>
    <p:extLst>
      <p:ext uri="{BB962C8B-B14F-4D97-AF65-F5344CB8AC3E}">
        <p14:creationId xmlns:p14="http://schemas.microsoft.com/office/powerpoint/2010/main" val="31692315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43730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34617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455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60091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19806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20870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95259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noRot="1" noChangeAspect="1"/>
          </p:cNvSpPr>
          <p:nvPr>
            <p:ph type="sldImg"/>
          </p:nvPr>
        </p:nvSpPr>
        <p:spPr>
          <a:xfrm>
            <a:off x="381000" y="685800"/>
            <a:ext cx="6096000" cy="3429000"/>
          </a:xfrm>
          <a:prstGeom prst="rect">
            <a:avLst/>
          </a:prstGeom>
        </p:spPr>
        <p:txBody>
          <a:bodyPr/>
          <a:lstStyle/>
          <a:p>
            <a:endParaRPr/>
          </a:p>
        </p:txBody>
      </p:sp>
      <p:sp>
        <p:nvSpPr>
          <p:cNvPr id="153" name="Shape 153"/>
          <p:cNvSpPr>
            <a:spLocks noGrp="1"/>
          </p:cNvSpPr>
          <p:nvPr>
            <p:ph type="body" sz="quarter" idx="1"/>
          </p:nvPr>
        </p:nvSpPr>
        <p:spPr>
          <a:prstGeom prst="rect">
            <a:avLst/>
          </a:prstGeom>
        </p:spPr>
        <p:txBody>
          <a:bodyPr/>
          <a:lstStyle>
            <a:lvl1pPr>
              <a:lnSpc>
                <a:spcPct val="117999"/>
              </a:lnSpc>
            </a:lvl1p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NPM, apt get, brew install</a:t>
            </a:r>
          </a:p>
          <a:p>
            <a:endParaRPr lang="en-US" dirty="0"/>
          </a:p>
          <a:p>
            <a:r>
              <a:rPr dirty="0"/>
              <a:t>Helm is a package manager like Homebrew, apt, and yum, and it’s the </a:t>
            </a:r>
            <a:r>
              <a:rPr dirty="0" err="1"/>
              <a:t>defacto</a:t>
            </a:r>
            <a:r>
              <a:rPr dirty="0"/>
              <a:t> standard for packaging and deploying Kubernetes applications. Microsoft donated Helm to the Cloud Native Computing Foundation (CNCF) back in June 2018, and it’s on track for graduation in 2020. Helm was used by 68% of respondents of a CNCF user survey. And it was the 3rd most popular project at the last </a:t>
            </a:r>
            <a:r>
              <a:rPr dirty="0" err="1"/>
              <a:t>KubeCon</a:t>
            </a:r>
            <a:r>
              <a:rPr dirty="0"/>
              <a:t> in Barcelona. We use Helm in AKS, azure dev spaces, azure pipelines, azure </a:t>
            </a:r>
            <a:r>
              <a:rPr dirty="0" err="1"/>
              <a:t>devops</a:t>
            </a:r>
            <a:r>
              <a:rPr dirty="0"/>
              <a:t>. </a:t>
            </a:r>
            <a:endParaRPr lang="en-US" dirty="0"/>
          </a:p>
          <a:p>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50404E-245B-4AEC-843D-8091A336220D}" type="slidenum">
              <a:rPr lang="en-US" smtClean="0"/>
              <a:t>71</a:t>
            </a:fld>
            <a:endParaRPr lang="en-US"/>
          </a:p>
        </p:txBody>
      </p:sp>
    </p:spTree>
    <p:extLst>
      <p:ext uri="{BB962C8B-B14F-4D97-AF65-F5344CB8AC3E}">
        <p14:creationId xmlns:p14="http://schemas.microsoft.com/office/powerpoint/2010/main" val="4194097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4/12/2021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54723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a:spLocks noGrp="1" noRot="1" noChangeAspect="1"/>
          </p:cNvSpPr>
          <p:nvPr>
            <p:ph type="sldImg"/>
          </p:nvPr>
        </p:nvSpPr>
        <p:spPr>
          <a:xfrm>
            <a:off x="381000" y="685800"/>
            <a:ext cx="6096000" cy="3429000"/>
          </a:xfrm>
          <a:prstGeom prst="rect">
            <a:avLst/>
          </a:prstGeom>
        </p:spPr>
        <p:txBody>
          <a:bodyPr/>
          <a:lstStyle/>
          <a:p>
            <a:endParaRPr/>
          </a:p>
        </p:txBody>
      </p:sp>
      <p:sp>
        <p:nvSpPr>
          <p:cNvPr id="234" name="Shape 234"/>
          <p:cNvSpPr>
            <a:spLocks noGrp="1"/>
          </p:cNvSpPr>
          <p:nvPr>
            <p:ph type="body" sz="quarter" idx="1"/>
          </p:nvPr>
        </p:nvSpPr>
        <p:spPr>
          <a:prstGeom prst="rect">
            <a:avLst/>
          </a:prstGeom>
        </p:spPr>
        <p:txBody>
          <a:bodyPr/>
          <a:lstStyle>
            <a:lvl1pPr>
              <a:lnSpc>
                <a:spcPct val="117999"/>
              </a:lnSpc>
            </a:lvl1pPr>
          </a:lstStyle>
          <a:p>
            <a:endParaRPr dirty="0"/>
          </a:p>
        </p:txBody>
      </p:sp>
    </p:spTree>
    <p:extLst>
      <p:ext uri="{BB962C8B-B14F-4D97-AF65-F5344CB8AC3E}">
        <p14:creationId xmlns:p14="http://schemas.microsoft.com/office/powerpoint/2010/main" val="8093198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a:spLocks noGrp="1" noRot="1" noChangeAspect="1"/>
          </p:cNvSpPr>
          <p:nvPr>
            <p:ph type="sldImg"/>
          </p:nvPr>
        </p:nvSpPr>
        <p:spPr>
          <a:xfrm>
            <a:off x="381000" y="685800"/>
            <a:ext cx="6096000" cy="3429000"/>
          </a:xfrm>
          <a:prstGeom prst="rect">
            <a:avLst/>
          </a:prstGeom>
        </p:spPr>
        <p:txBody>
          <a:bodyPr/>
          <a:lstStyle/>
          <a:p>
            <a:endParaRPr/>
          </a:p>
        </p:txBody>
      </p:sp>
      <p:sp>
        <p:nvSpPr>
          <p:cNvPr id="234" name="Shape 234"/>
          <p:cNvSpPr>
            <a:spLocks noGrp="1"/>
          </p:cNvSpPr>
          <p:nvPr>
            <p:ph type="body" sz="quarter" idx="1"/>
          </p:nvPr>
        </p:nvSpPr>
        <p:spPr>
          <a:prstGeom prst="rect">
            <a:avLst/>
          </a:prstGeom>
        </p:spPr>
        <p:txBody>
          <a:bodyPr/>
          <a:lstStyle>
            <a:lvl1pPr>
              <a:lnSpc>
                <a:spcPct val="117999"/>
              </a:lnSpc>
            </a:lvl1pPr>
          </a:lstStyle>
          <a:p>
            <a:endParaRPr dirty="0"/>
          </a:p>
        </p:txBody>
      </p:sp>
    </p:spTree>
    <p:extLst>
      <p:ext uri="{BB962C8B-B14F-4D97-AF65-F5344CB8AC3E}">
        <p14:creationId xmlns:p14="http://schemas.microsoft.com/office/powerpoint/2010/main" val="10857764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a:spLocks noGrp="1" noRot="1" noChangeAspect="1"/>
          </p:cNvSpPr>
          <p:nvPr>
            <p:ph type="sldImg"/>
          </p:nvPr>
        </p:nvSpPr>
        <p:spPr>
          <a:xfrm>
            <a:off x="381000" y="685800"/>
            <a:ext cx="6096000" cy="3429000"/>
          </a:xfrm>
          <a:prstGeom prst="rect">
            <a:avLst/>
          </a:prstGeom>
        </p:spPr>
        <p:txBody>
          <a:bodyPr/>
          <a:lstStyle/>
          <a:p>
            <a:endParaRPr/>
          </a:p>
        </p:txBody>
      </p:sp>
      <p:sp>
        <p:nvSpPr>
          <p:cNvPr id="234" name="Shape 234"/>
          <p:cNvSpPr>
            <a:spLocks noGrp="1"/>
          </p:cNvSpPr>
          <p:nvPr>
            <p:ph type="body" sz="quarter" idx="1"/>
          </p:nvPr>
        </p:nvSpPr>
        <p:spPr>
          <a:prstGeom prst="rect">
            <a:avLst/>
          </a:prstGeom>
        </p:spPr>
        <p:txBody>
          <a:bodyPr/>
          <a:lstStyle>
            <a:lvl1pPr>
              <a:lnSpc>
                <a:spcPct val="117999"/>
              </a:lnSpc>
            </a:lvl1pPr>
          </a:lstStyle>
          <a:p>
            <a:endParaRPr dirty="0"/>
          </a:p>
        </p:txBody>
      </p:sp>
    </p:spTree>
    <p:extLst>
      <p:ext uri="{BB962C8B-B14F-4D97-AF65-F5344CB8AC3E}">
        <p14:creationId xmlns:p14="http://schemas.microsoft.com/office/powerpoint/2010/main" val="31004682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a:spLocks noGrp="1" noRot="1" noChangeAspect="1"/>
          </p:cNvSpPr>
          <p:nvPr>
            <p:ph type="sldImg"/>
          </p:nvPr>
        </p:nvSpPr>
        <p:spPr>
          <a:xfrm>
            <a:off x="381000" y="685800"/>
            <a:ext cx="6096000" cy="3429000"/>
          </a:xfrm>
          <a:prstGeom prst="rect">
            <a:avLst/>
          </a:prstGeom>
        </p:spPr>
        <p:txBody>
          <a:bodyPr/>
          <a:lstStyle/>
          <a:p>
            <a:endParaRPr/>
          </a:p>
        </p:txBody>
      </p:sp>
      <p:sp>
        <p:nvSpPr>
          <p:cNvPr id="234" name="Shape 234"/>
          <p:cNvSpPr>
            <a:spLocks noGrp="1"/>
          </p:cNvSpPr>
          <p:nvPr>
            <p:ph type="body" sz="quarter" idx="1"/>
          </p:nvPr>
        </p:nvSpPr>
        <p:spPr>
          <a:prstGeom prst="rect">
            <a:avLst/>
          </a:prstGeom>
        </p:spPr>
        <p:txBody>
          <a:bodyPr/>
          <a:lstStyle>
            <a:lvl1pPr>
              <a:lnSpc>
                <a:spcPct val="117999"/>
              </a:lnSpc>
            </a:lvl1pPr>
          </a:lstStyle>
          <a:p>
            <a:endParaRPr dirty="0"/>
          </a:p>
        </p:txBody>
      </p:sp>
    </p:spTree>
    <p:extLst>
      <p:ext uri="{BB962C8B-B14F-4D97-AF65-F5344CB8AC3E}">
        <p14:creationId xmlns:p14="http://schemas.microsoft.com/office/powerpoint/2010/main" val="31854967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a:spLocks noGrp="1" noRot="1" noChangeAspect="1"/>
          </p:cNvSpPr>
          <p:nvPr>
            <p:ph type="sldImg"/>
          </p:nvPr>
        </p:nvSpPr>
        <p:spPr>
          <a:xfrm>
            <a:off x="381000" y="685800"/>
            <a:ext cx="6096000" cy="3429000"/>
          </a:xfrm>
          <a:prstGeom prst="rect">
            <a:avLst/>
          </a:prstGeom>
        </p:spPr>
        <p:txBody>
          <a:bodyPr/>
          <a:lstStyle/>
          <a:p>
            <a:endParaRPr/>
          </a:p>
        </p:txBody>
      </p:sp>
      <p:sp>
        <p:nvSpPr>
          <p:cNvPr id="234" name="Shape 234"/>
          <p:cNvSpPr>
            <a:spLocks noGrp="1"/>
          </p:cNvSpPr>
          <p:nvPr>
            <p:ph type="body" sz="quarter" idx="1"/>
          </p:nvPr>
        </p:nvSpPr>
        <p:spPr>
          <a:prstGeom prst="rect">
            <a:avLst/>
          </a:prstGeom>
        </p:spPr>
        <p:txBody>
          <a:bodyPr/>
          <a:lstStyle>
            <a:lvl1pPr>
              <a:lnSpc>
                <a:spcPct val="117999"/>
              </a:lnSpc>
            </a:lvl1pPr>
          </a:lstStyle>
          <a:p>
            <a:endParaRPr dirty="0"/>
          </a:p>
        </p:txBody>
      </p:sp>
    </p:spTree>
    <p:extLst>
      <p:ext uri="{BB962C8B-B14F-4D97-AF65-F5344CB8AC3E}">
        <p14:creationId xmlns:p14="http://schemas.microsoft.com/office/powerpoint/2010/main" val="1078471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a:spLocks noGrp="1" noRot="1" noChangeAspect="1"/>
          </p:cNvSpPr>
          <p:nvPr>
            <p:ph type="sldImg"/>
          </p:nvPr>
        </p:nvSpPr>
        <p:spPr>
          <a:xfrm>
            <a:off x="381000" y="685800"/>
            <a:ext cx="6096000" cy="3429000"/>
          </a:xfrm>
          <a:prstGeom prst="rect">
            <a:avLst/>
          </a:prstGeom>
        </p:spPr>
        <p:txBody>
          <a:bodyPr/>
          <a:lstStyle/>
          <a:p>
            <a:endParaRPr/>
          </a:p>
        </p:txBody>
      </p:sp>
      <p:sp>
        <p:nvSpPr>
          <p:cNvPr id="227" name="Shape 227"/>
          <p:cNvSpPr>
            <a:spLocks noGrp="1"/>
          </p:cNvSpPr>
          <p:nvPr>
            <p:ph type="body" sz="quarter" idx="1"/>
          </p:nvPr>
        </p:nvSpPr>
        <p:spPr>
          <a:prstGeom prst="rect">
            <a:avLst/>
          </a:prstGeom>
        </p:spPr>
        <p:txBody>
          <a:bodyPr/>
          <a:lstStyle>
            <a:lvl1pPr>
              <a:lnSpc>
                <a:spcPct val="117999"/>
              </a:lnSpc>
            </a:lvl1pPr>
          </a:lstStyle>
          <a:p>
            <a:r>
              <a:rPr dirty="0"/>
              <a:t>Helm 2 was already simple. If we install the same Helm chart with Helm 2 and Helm 3, the application installed will be precisely the same, just as we would expect! So, what’s the motivation behind Helm 3? Helm 3 is the result of years of community contributions and feedback around how orgs are using Helm and how they need it to evolve for their production use cases. Helm 3 represents a nearly complete re-factoring of the Helm package manager to evolve it from its origins to a modern application package manager. The Helm project is nearly as old as Kubernetes itself. As a result, its original design pre-dated many advancements in Kubernetes like </a:t>
            </a:r>
            <a:r>
              <a:rPr dirty="0" err="1"/>
              <a:t>CustomResourceDefinitions</a:t>
            </a:r>
            <a:r>
              <a:rPr dirty="0"/>
              <a:t> and even Kubernetes RBAC.</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a:spLocks noGrp="1" noRot="1" noChangeAspect="1"/>
          </p:cNvSpPr>
          <p:nvPr>
            <p:ph type="sldImg"/>
          </p:nvPr>
        </p:nvSpPr>
        <p:spPr>
          <a:xfrm>
            <a:off x="381000" y="685800"/>
            <a:ext cx="6096000" cy="3429000"/>
          </a:xfrm>
          <a:prstGeom prst="rect">
            <a:avLst/>
          </a:prstGeom>
        </p:spPr>
        <p:txBody>
          <a:bodyPr/>
          <a:lstStyle/>
          <a:p>
            <a:endParaRPr/>
          </a:p>
        </p:txBody>
      </p:sp>
      <p:sp>
        <p:nvSpPr>
          <p:cNvPr id="234" name="Shape 234"/>
          <p:cNvSpPr>
            <a:spLocks noGrp="1"/>
          </p:cNvSpPr>
          <p:nvPr>
            <p:ph type="body" sz="quarter" idx="1"/>
          </p:nvPr>
        </p:nvSpPr>
        <p:spPr>
          <a:prstGeom prst="rect">
            <a:avLst/>
          </a:prstGeom>
        </p:spPr>
        <p:txBody>
          <a:bodyPr/>
          <a:lstStyle>
            <a:lvl1pPr>
              <a:lnSpc>
                <a:spcPct val="117999"/>
              </a:lnSpc>
            </a:lvl1pPr>
          </a:lstStyle>
          <a:p>
            <a:endParaRPr dirty="0"/>
          </a:p>
        </p:txBody>
      </p:sp>
    </p:spTree>
    <p:extLst>
      <p:ext uri="{BB962C8B-B14F-4D97-AF65-F5344CB8AC3E}">
        <p14:creationId xmlns:p14="http://schemas.microsoft.com/office/powerpoint/2010/main" val="12551039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469964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50404E-245B-4AEC-843D-8091A336220D}" type="slidenum">
              <a:rPr lang="en-US" smtClean="0"/>
              <a:t>80</a:t>
            </a:fld>
            <a:endParaRPr lang="en-US"/>
          </a:p>
        </p:txBody>
      </p:sp>
    </p:spTree>
    <p:extLst>
      <p:ext uri="{BB962C8B-B14F-4D97-AF65-F5344CB8AC3E}">
        <p14:creationId xmlns:p14="http://schemas.microsoft.com/office/powerpoint/2010/main" val="47435152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the backend Service is created, the Kubernetes master assigns a virtual IP address, for example 10.0.0.1. Assuming the Service port is 1234, the Service is observed by all of the </a:t>
            </a:r>
            <a:r>
              <a:rPr lang="en-US" err="1"/>
              <a:t>kube</a:t>
            </a:r>
            <a:r>
              <a:rPr lang="en-US"/>
              <a:t>-proxy instances in the cluster. When a proxy sees a new Service, it installs a series of iptables rules which redirect from the VIP to per-Service rules. The per-Service rules link to per-Endpoint rules which redirect (Destination NAT) to the backends.</a:t>
            </a:r>
          </a:p>
          <a:p>
            <a:r>
              <a:rPr lang="en-US"/>
              <a:t>When a client connects to the VIP the iptables rule kicks in. A backend is chosen (either based on session affinity or randomly) and packets are redirected to the backend. Unlike the </a:t>
            </a:r>
            <a:r>
              <a:rPr lang="en-US" err="1"/>
              <a:t>userspace</a:t>
            </a:r>
            <a:r>
              <a:rPr lang="en-US"/>
              <a:t> proxy, packets are never copied to </a:t>
            </a:r>
            <a:r>
              <a:rPr lang="en-US" err="1"/>
              <a:t>userspace</a:t>
            </a:r>
            <a:r>
              <a:rPr lang="en-US"/>
              <a:t>, the </a:t>
            </a:r>
            <a:r>
              <a:rPr lang="en-US" err="1"/>
              <a:t>kube</a:t>
            </a:r>
            <a:r>
              <a:rPr lang="en-US"/>
              <a:t>-proxy does not have to be running for the VIP to work, and the client IP is not altered.</a:t>
            </a:r>
            <a:endParaRPr/>
          </a:p>
          <a:p>
            <a:r>
              <a:rPr lang="en-US"/>
              <a:t>This same basic flow executes when traffic comes in through a node-port or through a load-balancer, though in those cases the client IP does get altered.</a:t>
            </a:r>
            <a:endParaRPr/>
          </a:p>
          <a:p>
            <a:endParaRPr lang="en-US">
              <a:cs typeface="Segoe UI Light"/>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4/12/2021 11:38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4914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4/12/2021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34200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Pods are the unit of deployment in k8s</a:t>
            </a:r>
          </a:p>
          <a:p>
            <a:r>
              <a:rPr lang="en-US"/>
              <a:t>Each pod get an IP address and each pods can communicate each other in the Pod Network provided by K8s regardless of nodes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485768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can be one or more containers in a single pod</a:t>
            </a:r>
          </a:p>
          <a:p>
            <a:r>
              <a:rPr lang="en-US"/>
              <a:t>By default each container can communicate with other via localhost with port number</a:t>
            </a:r>
          </a:p>
          <a:p>
            <a:r>
              <a:rPr lang="en-US"/>
              <a:t>If we need to access a specific app in a one of those container then can use the Pod IP : Port number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817906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929656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402539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 </a:t>
            </a:r>
            <a:r>
              <a:rPr lang="en-US" sz="1200" b="0" i="0" u="none" strike="noStrike" kern="1200" dirty="0" err="1">
                <a:solidFill>
                  <a:schemeClr val="tx1"/>
                </a:solidFill>
                <a:effectLst/>
                <a:latin typeface="+mn-lt"/>
                <a:ea typeface="+mn-ea"/>
                <a:cs typeface="+mn-cs"/>
              </a:rPr>
              <a:t>ClusterIP</a:t>
            </a:r>
            <a:r>
              <a:rPr lang="en-US" sz="1200" b="0" i="0" u="none" strike="noStrike" kern="1200" dirty="0">
                <a:solidFill>
                  <a:schemeClr val="tx1"/>
                </a:solidFill>
                <a:effectLst/>
                <a:latin typeface="+mn-lt"/>
                <a:ea typeface="+mn-ea"/>
                <a:cs typeface="+mn-cs"/>
              </a:rPr>
              <a:t> service is the default Kubernetes service. It gives you a service inside your cluster that other apps inside your cluster can access. There is no external </a:t>
            </a:r>
            <a:r>
              <a:rPr lang="en-US" sz="1200" b="0" i="0" u="none" strike="noStrike" kern="1200" dirty="0" err="1">
                <a:solidFill>
                  <a:schemeClr val="tx1"/>
                </a:solidFill>
                <a:effectLst/>
                <a:latin typeface="+mn-lt"/>
                <a:ea typeface="+mn-ea"/>
                <a:cs typeface="+mn-cs"/>
              </a:rPr>
              <a:t>acces</a:t>
            </a:r>
            <a:endParaRPr lang="en-US" sz="1200" b="0" i="0" u="none" strike="noStrike" kern="1200" dirty="0">
              <a:solidFill>
                <a:schemeClr val="tx1"/>
              </a:solidFill>
              <a:effectLst/>
              <a:latin typeface="+mn-lt"/>
              <a:ea typeface="+mn-ea"/>
              <a:cs typeface="+mn-cs"/>
            </a:endParaRP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When would you use this?</a:t>
            </a:r>
          </a:p>
          <a:p>
            <a:r>
              <a:rPr lang="en-US" sz="1200" b="0" i="0" u="none" strike="noStrike" kern="1200" dirty="0">
                <a:solidFill>
                  <a:schemeClr val="tx1"/>
                </a:solidFill>
                <a:effectLst/>
                <a:latin typeface="+mn-lt"/>
                <a:ea typeface="+mn-ea"/>
                <a:cs typeface="+mn-cs"/>
              </a:rPr>
              <a:t>There are a few scenarios where you would use the Kubernetes proxy to access your services.</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Grouping pods into subset of services, </a:t>
            </a:r>
            <a:r>
              <a:rPr lang="en-US" sz="1200" b="0" i="0" u="none" strike="noStrike" kern="1200" dirty="0" err="1">
                <a:solidFill>
                  <a:schemeClr val="tx1"/>
                </a:solidFill>
                <a:effectLst/>
                <a:latin typeface="+mn-lt"/>
                <a:ea typeface="+mn-ea"/>
                <a:cs typeface="+mn-cs"/>
              </a:rPr>
              <a:t>e.g</a:t>
            </a:r>
            <a:r>
              <a:rPr lang="en-US" sz="1200" b="0" i="0" u="none" strike="noStrike" kern="1200" dirty="0">
                <a:solidFill>
                  <a:schemeClr val="tx1"/>
                </a:solidFill>
                <a:effectLst/>
                <a:latin typeface="+mn-lt"/>
                <a:ea typeface="+mn-ea"/>
                <a:cs typeface="+mn-cs"/>
              </a:rPr>
              <a:t> all Foo API pods , Foo database pods, Foo Web Front Pods etc..</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Debugging your services, or connecting to them directly from your laptop for some reason</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Allowing internal traffic, displaying internal dashboards, etc.</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54842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A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service is the most primitive way to get external traffic directly to your service.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as the name implies, opens a specific port on all the Nodes (the VMs), and any traffic that is sent to this port is forwarded to the service.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Basically, a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service has two difference from a normal “</a:t>
            </a:r>
            <a:r>
              <a:rPr lang="en-US" sz="1200" b="0" i="0" u="none" strike="noStrike" kern="1200" err="1">
                <a:solidFill>
                  <a:schemeClr val="tx1"/>
                </a:solidFill>
                <a:effectLst/>
                <a:latin typeface="+mn-lt"/>
                <a:ea typeface="+mn-ea"/>
                <a:cs typeface="+mn-cs"/>
              </a:rPr>
              <a:t>ClusterIP</a:t>
            </a:r>
            <a:r>
              <a:rPr lang="en-US" sz="1200" b="0" i="0" u="none" strike="noStrike" kern="1200">
                <a:solidFill>
                  <a:schemeClr val="tx1"/>
                </a:solidFill>
                <a:effectLst/>
                <a:latin typeface="+mn-lt"/>
                <a:ea typeface="+mn-ea"/>
                <a:cs typeface="+mn-cs"/>
              </a:rPr>
              <a:t>” service. First, the type is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There is also an additional port called the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that specifies which port to open on the nodes. If you don’t specify this port, it will pick a random port. Most of the time you should let Kubernetes choose the port;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There are many downsides to this method:</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You can only have once service per port</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You can only use ports 30000–32767</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If your Node/VM IP address change, you need to deal with that</a:t>
            </a:r>
          </a:p>
          <a:p>
            <a:r>
              <a:rPr lang="en-US" sz="1200" b="0" i="0" u="none" strike="noStrike" kern="1200">
                <a:solidFill>
                  <a:schemeClr val="tx1"/>
                </a:solidFill>
                <a:effectLst/>
                <a:latin typeface="+mn-lt"/>
                <a:ea typeface="+mn-ea"/>
                <a:cs typeface="+mn-cs"/>
              </a:rPr>
              <a:t>For these reasons, I don’t recommend using this method in production to directly expose your service. If you are running a service that doesn’t have to be always available, or you are very cost sensitive, this method will work for you. A good example of such an application is a demo app or something temporary.</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40211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A LoadBalancer service is the standard way to expose a service to the internet. On AKS, uses the Azure Load Balancer that will give you a single IP address that will forward all traffic to your service.</a:t>
            </a: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When would you use this?</a:t>
            </a:r>
          </a:p>
          <a:p>
            <a:r>
              <a:rPr lang="en-US" sz="1200" b="0" i="0" u="none" strike="noStrike" kern="1200">
                <a:solidFill>
                  <a:schemeClr val="tx1"/>
                </a:solidFill>
                <a:effectLst/>
                <a:latin typeface="+mn-lt"/>
                <a:ea typeface="+mn-ea"/>
                <a:cs typeface="+mn-cs"/>
              </a:rPr>
              <a:t>If you want to directly expose a service, this is the default method. All traffic on the port you specify will be forwarded to the service. There is no filtering, no routing, etc. This means you can send almost any kind of traffic to it, like HTTP, TCP, UDP, </a:t>
            </a:r>
            <a:r>
              <a:rPr lang="en-US" sz="1200" b="0" i="0" u="none" strike="noStrike" kern="1200" err="1">
                <a:solidFill>
                  <a:schemeClr val="tx1"/>
                </a:solidFill>
                <a:effectLst/>
                <a:latin typeface="+mn-lt"/>
                <a:ea typeface="+mn-ea"/>
                <a:cs typeface="+mn-cs"/>
              </a:rPr>
              <a:t>Websockets</a:t>
            </a:r>
            <a:r>
              <a:rPr lang="en-US" sz="1200" b="0" i="0" u="none" strike="noStrike" kern="1200">
                <a:solidFill>
                  <a:schemeClr val="tx1"/>
                </a:solidFill>
                <a:effectLst/>
                <a:latin typeface="+mn-lt"/>
                <a:ea typeface="+mn-ea"/>
                <a:cs typeface="+mn-cs"/>
              </a:rPr>
              <a:t>, </a:t>
            </a:r>
            <a:r>
              <a:rPr lang="en-US" sz="1200" b="0" i="0" u="none" strike="noStrike" kern="1200" err="1">
                <a:solidFill>
                  <a:schemeClr val="tx1"/>
                </a:solidFill>
                <a:effectLst/>
                <a:latin typeface="+mn-lt"/>
                <a:ea typeface="+mn-ea"/>
                <a:cs typeface="+mn-cs"/>
              </a:rPr>
              <a:t>gRPC</a:t>
            </a:r>
            <a:r>
              <a:rPr lang="en-US" sz="1200" b="0" i="0" u="none" strike="noStrike" kern="1200">
                <a:solidFill>
                  <a:schemeClr val="tx1"/>
                </a:solidFill>
                <a:effectLst/>
                <a:latin typeface="+mn-lt"/>
                <a:ea typeface="+mn-ea"/>
                <a:cs typeface="+mn-cs"/>
              </a:rPr>
              <a:t>, or whatever.</a:t>
            </a:r>
          </a:p>
          <a:p>
            <a:r>
              <a:rPr lang="en-US" sz="1200" b="0" i="0" u="none" strike="noStrike" kern="1200">
                <a:solidFill>
                  <a:schemeClr val="tx1"/>
                </a:solidFill>
                <a:effectLst/>
                <a:latin typeface="+mn-lt"/>
                <a:ea typeface="+mn-ea"/>
                <a:cs typeface="+mn-cs"/>
              </a:rPr>
              <a:t>The big downside is that each service you expose with a LoadBalancer will get its own IP address, and you have to pay for a LoadBalancer per exposed service, which can get expensive!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38233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Unlike all the previous service examples, Ingress is actually NOT a type of service. Instead, it sits in front of multiple services and act as a “smart router” or </a:t>
            </a:r>
            <a:r>
              <a:rPr lang="en-US" sz="1200" b="0" i="0" u="none" strike="noStrike" kern="1200" err="1">
                <a:solidFill>
                  <a:schemeClr val="tx1"/>
                </a:solidFill>
                <a:effectLst/>
                <a:latin typeface="+mn-lt"/>
                <a:ea typeface="+mn-ea"/>
                <a:cs typeface="+mn-cs"/>
              </a:rPr>
              <a:t>entrypoint</a:t>
            </a:r>
            <a:r>
              <a:rPr lang="en-US" sz="1200" b="0" i="0" u="none" strike="noStrike" kern="1200">
                <a:solidFill>
                  <a:schemeClr val="tx1"/>
                </a:solidFill>
                <a:effectLst/>
                <a:latin typeface="+mn-lt"/>
                <a:ea typeface="+mn-ea"/>
                <a:cs typeface="+mn-cs"/>
              </a:rPr>
              <a:t> into your cluster.</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You can do a lot of different things with an Ingress, and there are many types of Ingress controllers that have different capabilities.</a:t>
            </a: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When would you use this?</a:t>
            </a:r>
          </a:p>
          <a:p>
            <a:r>
              <a:rPr lang="en-US" sz="1200" b="0" i="0" u="none" strike="noStrike" kern="1200">
                <a:solidFill>
                  <a:schemeClr val="tx1"/>
                </a:solidFill>
                <a:effectLst/>
                <a:latin typeface="+mn-lt"/>
                <a:ea typeface="+mn-ea"/>
                <a:cs typeface="+mn-cs"/>
              </a:rPr>
              <a:t>Ingress is probably the most powerful way to expose your services, but can also be the most complicated. There are many types of Ingress controllers, from the </a:t>
            </a:r>
            <a:r>
              <a:rPr lang="en-US" sz="1200" b="0" i="0" u="none" strike="noStrike" kern="1200">
                <a:solidFill>
                  <a:schemeClr val="tx1"/>
                </a:solidFill>
                <a:effectLst/>
                <a:latin typeface="+mn-lt"/>
                <a:ea typeface="+mn-ea"/>
                <a:cs typeface="+mn-cs"/>
                <a:hlinkClick r:id="rId3"/>
              </a:rPr>
              <a:t>Google Cloud Load Balancer</a:t>
            </a:r>
            <a:r>
              <a:rPr lang="en-US" sz="1200" b="0" i="0" u="none" strike="noStrike" kern="1200">
                <a:solidFill>
                  <a:schemeClr val="tx1"/>
                </a:solidFill>
                <a:effectLst/>
                <a:latin typeface="+mn-lt"/>
                <a:ea typeface="+mn-ea"/>
                <a:cs typeface="+mn-cs"/>
              </a:rPr>
              <a:t>, </a:t>
            </a:r>
            <a:r>
              <a:rPr lang="en-US" sz="1200" b="0" i="0" u="none" strike="noStrike" kern="1200">
                <a:solidFill>
                  <a:schemeClr val="tx1"/>
                </a:solidFill>
                <a:effectLst/>
                <a:latin typeface="+mn-lt"/>
                <a:ea typeface="+mn-ea"/>
                <a:cs typeface="+mn-cs"/>
                <a:hlinkClick r:id="rId4"/>
              </a:rPr>
              <a:t>Nginx</a:t>
            </a:r>
            <a:r>
              <a:rPr lang="en-US" sz="1200" b="0" i="0" u="none" strike="noStrike" kern="1200">
                <a:solidFill>
                  <a:schemeClr val="tx1"/>
                </a:solidFill>
                <a:effectLst/>
                <a:latin typeface="+mn-lt"/>
                <a:ea typeface="+mn-ea"/>
                <a:cs typeface="+mn-cs"/>
              </a:rPr>
              <a:t>, </a:t>
            </a:r>
            <a:r>
              <a:rPr lang="en-US" sz="1200" b="0" i="0" u="none" strike="noStrike" kern="1200">
                <a:solidFill>
                  <a:schemeClr val="tx1"/>
                </a:solidFill>
                <a:effectLst/>
                <a:latin typeface="+mn-lt"/>
                <a:ea typeface="+mn-ea"/>
                <a:cs typeface="+mn-cs"/>
                <a:hlinkClick r:id="rId5"/>
              </a:rPr>
              <a:t>Contour</a:t>
            </a:r>
            <a:r>
              <a:rPr lang="en-US" sz="1200" b="0" i="0" u="none" strike="noStrike" kern="1200">
                <a:solidFill>
                  <a:schemeClr val="tx1"/>
                </a:solidFill>
                <a:effectLst/>
                <a:latin typeface="+mn-lt"/>
                <a:ea typeface="+mn-ea"/>
                <a:cs typeface="+mn-cs"/>
              </a:rPr>
              <a:t>, </a:t>
            </a:r>
            <a:r>
              <a:rPr lang="en-US" sz="1200" b="0" i="0" u="none" strike="noStrike" kern="1200" err="1">
                <a:solidFill>
                  <a:schemeClr val="tx1"/>
                </a:solidFill>
                <a:effectLst/>
                <a:latin typeface="+mn-lt"/>
                <a:ea typeface="+mn-ea"/>
                <a:cs typeface="+mn-cs"/>
                <a:hlinkClick r:id="rId6"/>
              </a:rPr>
              <a:t>Istio</a:t>
            </a:r>
            <a:r>
              <a:rPr lang="en-US" sz="1200" b="0" i="0" u="none" strike="noStrike" kern="1200">
                <a:solidFill>
                  <a:schemeClr val="tx1"/>
                </a:solidFill>
                <a:effectLst/>
                <a:latin typeface="+mn-lt"/>
                <a:ea typeface="+mn-ea"/>
                <a:cs typeface="+mn-cs"/>
              </a:rPr>
              <a:t>, and more.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There are also plugins for Ingress controllers, like the </a:t>
            </a:r>
            <a:r>
              <a:rPr lang="en-US" sz="1200" b="0" i="0" u="none" strike="noStrike" kern="1200">
                <a:solidFill>
                  <a:schemeClr val="tx1"/>
                </a:solidFill>
                <a:effectLst/>
                <a:latin typeface="+mn-lt"/>
                <a:ea typeface="+mn-ea"/>
                <a:cs typeface="+mn-cs"/>
                <a:hlinkClick r:id="rId7"/>
              </a:rPr>
              <a:t>cert-manager</a:t>
            </a:r>
            <a:r>
              <a:rPr lang="en-US" sz="1200" b="0" i="0" u="none" strike="noStrike" kern="1200">
                <a:solidFill>
                  <a:schemeClr val="tx1"/>
                </a:solidFill>
                <a:effectLst/>
                <a:latin typeface="+mn-lt"/>
                <a:ea typeface="+mn-ea"/>
                <a:cs typeface="+mn-cs"/>
              </a:rPr>
              <a:t>, that can automatically provision SSL certificates for your services.</a:t>
            </a:r>
          </a:p>
          <a:p>
            <a:r>
              <a:rPr lang="en-US" sz="1200" b="0" i="0" u="none" strike="noStrike" kern="1200">
                <a:solidFill>
                  <a:schemeClr val="tx1"/>
                </a:solidFill>
                <a:effectLst/>
                <a:latin typeface="+mn-lt"/>
                <a:ea typeface="+mn-ea"/>
                <a:cs typeface="+mn-cs"/>
              </a:rPr>
              <a:t>Ingress is the most useful if you want to expose multiple services under the same IP address, and these services all use the same L7 protocol (typically HTTP). You only pay for one load balancer if you are using the native GCP integration, and because Ingress is “smart” you can get a lot of features out of the box (like SSL, Auth, Routing, </a:t>
            </a:r>
            <a:r>
              <a:rPr lang="en-US" sz="1200" b="0" i="0" u="none" strike="noStrike" kern="1200" err="1">
                <a:solidFill>
                  <a:schemeClr val="tx1"/>
                </a:solidFill>
                <a:effectLst/>
                <a:latin typeface="+mn-lt"/>
                <a:ea typeface="+mn-ea"/>
                <a:cs typeface="+mn-cs"/>
              </a:rPr>
              <a:t>etc</a:t>
            </a:r>
            <a:r>
              <a:rPr lang="en-US" sz="1200" b="0" i="0" u="none" strike="noStrike" kern="1200">
                <a:solidFill>
                  <a:schemeClr val="tx1"/>
                </a:solidFill>
                <a:effectLst/>
                <a:latin typeface="+mn-lt"/>
                <a:ea typeface="+mn-ea"/>
                <a:cs typeface="+mn-cs"/>
              </a:rPr>
              <a:t>)</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229443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CNCF = Cloud Native Computing Foundation</a:t>
            </a:r>
          </a:p>
          <a:p>
            <a:pPr marL="171450" indent="-171450">
              <a:buFont typeface="Arial" charset="0"/>
              <a:buChar char="•"/>
            </a:pPr>
            <a:endParaRPr lang="en-US" sz="900" b="0" i="0" kern="1200">
              <a:solidFill>
                <a:schemeClr val="tx1"/>
              </a:solidFill>
              <a:effectLst/>
              <a:latin typeface="Segoe UI Light" pitchFamily="34" charset="0"/>
              <a:ea typeface="+mn-ea"/>
              <a:cs typeface="+mn-cs"/>
            </a:endParaRPr>
          </a:p>
          <a:p>
            <a:pPr marL="171450" indent="-171450">
              <a:buFont typeface="Arial" charset="0"/>
              <a:buChar char="•"/>
            </a:pPr>
            <a:r>
              <a:rPr lang="en-US" sz="900" b="0" i="0" kern="1200">
                <a:solidFill>
                  <a:schemeClr val="tx1"/>
                </a:solidFill>
                <a:effectLst/>
                <a:latin typeface="Segoe UI Light" pitchFamily="34" charset="0"/>
                <a:ea typeface="+mn-ea"/>
                <a:cs typeface="+mn-cs"/>
              </a:rPr>
              <a:t>https://</a:t>
            </a:r>
            <a:r>
              <a:rPr lang="en-US" sz="900" b="0" i="0" kern="1200" err="1">
                <a:solidFill>
                  <a:schemeClr val="tx1"/>
                </a:solidFill>
                <a:effectLst/>
                <a:latin typeface="Segoe UI Light" pitchFamily="34" charset="0"/>
                <a:ea typeface="+mn-ea"/>
                <a:cs typeface="+mn-cs"/>
              </a:rPr>
              <a:t>github.com</a:t>
            </a:r>
            <a:r>
              <a:rPr lang="en-US" sz="900" b="0" i="0" kern="1200">
                <a:solidFill>
                  <a:schemeClr val="tx1"/>
                </a:solidFill>
                <a:effectLst/>
                <a:latin typeface="Segoe UI Light" pitchFamily="34" charset="0"/>
                <a:ea typeface="+mn-ea"/>
                <a:cs typeface="+mn-cs"/>
              </a:rPr>
              <a:t>/Azure/azure-container-networking/blob/master/docs/</a:t>
            </a:r>
            <a:r>
              <a:rPr lang="en-US" sz="900" b="0" i="0" kern="1200" err="1">
                <a:solidFill>
                  <a:schemeClr val="tx1"/>
                </a:solidFill>
                <a:effectLst/>
                <a:latin typeface="Segoe UI Light" pitchFamily="34" charset="0"/>
                <a:ea typeface="+mn-ea"/>
                <a:cs typeface="+mn-cs"/>
              </a:rPr>
              <a:t>acs.md</a:t>
            </a:r>
            <a:r>
              <a:rPr lang="en-US" sz="900" b="0" i="0" kern="1200">
                <a:solidFill>
                  <a:schemeClr val="tx1"/>
                </a:solidFill>
                <a:effectLst/>
                <a:latin typeface="Segoe UI Light" pitchFamily="34" charset="0"/>
                <a:ea typeface="+mn-ea"/>
                <a:cs typeface="+mn-cs"/>
              </a:rPr>
              <a:t> </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4/12/2021 11:38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18369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HTTP routing solution overview</a:t>
            </a:r>
          </a:p>
          <a:p>
            <a:r>
              <a:rPr lang="en-US" sz="1200" b="0" i="0" u="none" strike="noStrike" kern="1200">
                <a:solidFill>
                  <a:schemeClr val="tx1"/>
                </a:solidFill>
                <a:effectLst/>
                <a:latin typeface="+mn-lt"/>
                <a:ea typeface="+mn-ea"/>
                <a:cs typeface="+mn-cs"/>
              </a:rPr>
              <a:t>The add-on deploys two components: a </a:t>
            </a:r>
            <a:r>
              <a:rPr lang="en-US" sz="1200" b="0" i="0" u="sng" strike="noStrike" kern="1200">
                <a:solidFill>
                  <a:schemeClr val="tx1"/>
                </a:solidFill>
                <a:effectLst/>
                <a:latin typeface="+mn-lt"/>
                <a:ea typeface="+mn-ea"/>
                <a:cs typeface="+mn-cs"/>
                <a:hlinkClick r:id="rId3"/>
              </a:rPr>
              <a:t>Kubernetes Ingress controller</a:t>
            </a:r>
            <a:r>
              <a:rPr lang="en-US" sz="1200" b="0" i="0" u="none" strike="noStrike" kern="1200">
                <a:solidFill>
                  <a:schemeClr val="tx1"/>
                </a:solidFill>
                <a:effectLst/>
                <a:latin typeface="+mn-lt"/>
                <a:ea typeface="+mn-ea"/>
                <a:cs typeface="+mn-cs"/>
              </a:rPr>
              <a:t> and an </a:t>
            </a:r>
            <a:r>
              <a:rPr lang="en-US" sz="1200" b="0" i="0" u="sng" strike="noStrike" kern="1200">
                <a:solidFill>
                  <a:schemeClr val="tx1"/>
                </a:solidFill>
                <a:effectLst/>
                <a:latin typeface="+mn-lt"/>
                <a:ea typeface="+mn-ea"/>
                <a:cs typeface="+mn-cs"/>
                <a:hlinkClick r:id="rId4"/>
              </a:rPr>
              <a:t>External-DNS</a:t>
            </a:r>
            <a:r>
              <a:rPr lang="en-US" sz="1200" b="0" i="0" u="none" strike="noStrike" kern="1200">
                <a:solidFill>
                  <a:schemeClr val="tx1"/>
                </a:solidFill>
                <a:effectLst/>
                <a:latin typeface="+mn-lt"/>
                <a:ea typeface="+mn-ea"/>
                <a:cs typeface="+mn-cs"/>
              </a:rPr>
              <a:t> controller.</a:t>
            </a:r>
          </a:p>
          <a:p>
            <a:r>
              <a:rPr lang="en-US" sz="1200" b="1" i="0" u="none" strike="noStrike" kern="1200">
                <a:solidFill>
                  <a:schemeClr val="tx1"/>
                </a:solidFill>
                <a:effectLst/>
                <a:latin typeface="+mn-lt"/>
                <a:ea typeface="+mn-ea"/>
                <a:cs typeface="+mn-cs"/>
              </a:rPr>
              <a:t>Ingress controller</a:t>
            </a:r>
            <a:r>
              <a:rPr lang="en-US" sz="1200" b="0" i="0" u="none" strike="noStrike" kern="1200">
                <a:solidFill>
                  <a:schemeClr val="tx1"/>
                </a:solidFill>
                <a:effectLst/>
                <a:latin typeface="+mn-lt"/>
                <a:ea typeface="+mn-ea"/>
                <a:cs typeface="+mn-cs"/>
              </a:rPr>
              <a:t>: The Ingress controller is exposed to the internet by using a Kubernetes service of type </a:t>
            </a:r>
            <a:r>
              <a:rPr lang="en-US" sz="1200" b="0" i="0" u="none" strike="noStrike" kern="1200" err="1">
                <a:solidFill>
                  <a:schemeClr val="tx1"/>
                </a:solidFill>
                <a:effectLst/>
                <a:latin typeface="+mn-lt"/>
                <a:ea typeface="+mn-ea"/>
                <a:cs typeface="+mn-cs"/>
              </a:rPr>
              <a:t>LoadBalancer</a:t>
            </a:r>
            <a:r>
              <a:rPr lang="en-US" sz="1200" b="0" i="0" u="none" strike="noStrike" kern="1200">
                <a:solidFill>
                  <a:schemeClr val="tx1"/>
                </a:solidFill>
                <a:effectLst/>
                <a:latin typeface="+mn-lt"/>
                <a:ea typeface="+mn-ea"/>
                <a:cs typeface="+mn-cs"/>
              </a:rPr>
              <a:t>. The Ingress controller watches and implements </a:t>
            </a:r>
            <a:r>
              <a:rPr lang="en-US" sz="1200" b="0" i="0" u="none" strike="noStrike" kern="1200">
                <a:solidFill>
                  <a:schemeClr val="tx1"/>
                </a:solidFill>
                <a:effectLst/>
                <a:latin typeface="+mn-lt"/>
                <a:ea typeface="+mn-ea"/>
                <a:cs typeface="+mn-cs"/>
                <a:hlinkClick r:id="rId5"/>
              </a:rPr>
              <a:t>Kubernetes Ingress resources</a:t>
            </a:r>
            <a:r>
              <a:rPr lang="en-US" sz="1200" b="0" i="0" u="none" strike="noStrike" kern="1200">
                <a:solidFill>
                  <a:schemeClr val="tx1"/>
                </a:solidFill>
                <a:effectLst/>
                <a:latin typeface="+mn-lt"/>
                <a:ea typeface="+mn-ea"/>
                <a:cs typeface="+mn-cs"/>
              </a:rPr>
              <a:t>, which creates routes to application endpoints.</a:t>
            </a:r>
          </a:p>
          <a:p>
            <a:r>
              <a:rPr lang="en-US" sz="1200" b="1" i="0" u="none" strike="noStrike" kern="1200">
                <a:solidFill>
                  <a:schemeClr val="tx1"/>
                </a:solidFill>
                <a:effectLst/>
                <a:latin typeface="+mn-lt"/>
                <a:ea typeface="+mn-ea"/>
                <a:cs typeface="+mn-cs"/>
              </a:rPr>
              <a:t>External-DNS controller</a:t>
            </a:r>
            <a:r>
              <a:rPr lang="en-US" sz="1200" b="0" i="0" u="none" strike="noStrike" kern="1200">
                <a:solidFill>
                  <a:schemeClr val="tx1"/>
                </a:solidFill>
                <a:effectLst/>
                <a:latin typeface="+mn-lt"/>
                <a:ea typeface="+mn-ea"/>
                <a:cs typeface="+mn-cs"/>
              </a:rPr>
              <a:t>: Watches for Kubernetes Ingress resources and creates DNS A records in the cluster-specific DNS zone.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207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4/12/2021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929764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HTTP routing solution overview</a:t>
            </a:r>
          </a:p>
          <a:p>
            <a:r>
              <a:rPr lang="en-US" sz="1200" b="0" i="0" u="none" strike="noStrike" kern="1200">
                <a:solidFill>
                  <a:schemeClr val="tx1"/>
                </a:solidFill>
                <a:effectLst/>
                <a:latin typeface="+mn-lt"/>
                <a:ea typeface="+mn-ea"/>
                <a:cs typeface="+mn-cs"/>
              </a:rPr>
              <a:t>The add-on deploys two components: a </a:t>
            </a:r>
            <a:r>
              <a:rPr lang="en-US" sz="1200" b="0" i="0" u="sng" strike="noStrike" kern="1200">
                <a:solidFill>
                  <a:schemeClr val="tx1"/>
                </a:solidFill>
                <a:effectLst/>
                <a:latin typeface="+mn-lt"/>
                <a:ea typeface="+mn-ea"/>
                <a:cs typeface="+mn-cs"/>
                <a:hlinkClick r:id="rId3"/>
              </a:rPr>
              <a:t>Kubernetes Ingress controller</a:t>
            </a:r>
            <a:r>
              <a:rPr lang="en-US" sz="1200" b="0" i="0" u="none" strike="noStrike" kern="1200">
                <a:solidFill>
                  <a:schemeClr val="tx1"/>
                </a:solidFill>
                <a:effectLst/>
                <a:latin typeface="+mn-lt"/>
                <a:ea typeface="+mn-ea"/>
                <a:cs typeface="+mn-cs"/>
              </a:rPr>
              <a:t> and an </a:t>
            </a:r>
            <a:r>
              <a:rPr lang="en-US" sz="1200" b="0" i="0" u="sng" strike="noStrike" kern="1200">
                <a:solidFill>
                  <a:schemeClr val="tx1"/>
                </a:solidFill>
                <a:effectLst/>
                <a:latin typeface="+mn-lt"/>
                <a:ea typeface="+mn-ea"/>
                <a:cs typeface="+mn-cs"/>
                <a:hlinkClick r:id="rId4"/>
              </a:rPr>
              <a:t>External-DNS</a:t>
            </a:r>
            <a:r>
              <a:rPr lang="en-US" sz="1200" b="0" i="0" u="none" strike="noStrike" kern="1200">
                <a:solidFill>
                  <a:schemeClr val="tx1"/>
                </a:solidFill>
                <a:effectLst/>
                <a:latin typeface="+mn-lt"/>
                <a:ea typeface="+mn-ea"/>
                <a:cs typeface="+mn-cs"/>
              </a:rPr>
              <a:t> controller.</a:t>
            </a:r>
          </a:p>
          <a:p>
            <a:r>
              <a:rPr lang="en-US" sz="1200" b="1" i="0" u="none" strike="noStrike" kern="1200">
                <a:solidFill>
                  <a:schemeClr val="tx1"/>
                </a:solidFill>
                <a:effectLst/>
                <a:latin typeface="+mn-lt"/>
                <a:ea typeface="+mn-ea"/>
                <a:cs typeface="+mn-cs"/>
              </a:rPr>
              <a:t>Ingress controller</a:t>
            </a:r>
            <a:r>
              <a:rPr lang="en-US" sz="1200" b="0" i="0" u="none" strike="noStrike" kern="1200">
                <a:solidFill>
                  <a:schemeClr val="tx1"/>
                </a:solidFill>
                <a:effectLst/>
                <a:latin typeface="+mn-lt"/>
                <a:ea typeface="+mn-ea"/>
                <a:cs typeface="+mn-cs"/>
              </a:rPr>
              <a:t>: The Ingress controller is exposed to the internet by using a Kubernetes service of type </a:t>
            </a:r>
            <a:r>
              <a:rPr lang="en-US" sz="1200" b="0" i="0" u="none" strike="noStrike" kern="1200" err="1">
                <a:solidFill>
                  <a:schemeClr val="tx1"/>
                </a:solidFill>
                <a:effectLst/>
                <a:latin typeface="+mn-lt"/>
                <a:ea typeface="+mn-ea"/>
                <a:cs typeface="+mn-cs"/>
              </a:rPr>
              <a:t>LoadBalancer</a:t>
            </a:r>
            <a:r>
              <a:rPr lang="en-US" sz="1200" b="0" i="0" u="none" strike="noStrike" kern="1200">
                <a:solidFill>
                  <a:schemeClr val="tx1"/>
                </a:solidFill>
                <a:effectLst/>
                <a:latin typeface="+mn-lt"/>
                <a:ea typeface="+mn-ea"/>
                <a:cs typeface="+mn-cs"/>
              </a:rPr>
              <a:t>. The Ingress controller watches and implements </a:t>
            </a:r>
            <a:r>
              <a:rPr lang="en-US" sz="1200" b="0" i="0" u="none" strike="noStrike" kern="1200">
                <a:solidFill>
                  <a:schemeClr val="tx1"/>
                </a:solidFill>
                <a:effectLst/>
                <a:latin typeface="+mn-lt"/>
                <a:ea typeface="+mn-ea"/>
                <a:cs typeface="+mn-cs"/>
                <a:hlinkClick r:id="rId5"/>
              </a:rPr>
              <a:t>Kubernetes Ingress resources</a:t>
            </a:r>
            <a:r>
              <a:rPr lang="en-US" sz="1200" b="0" i="0" u="none" strike="noStrike" kern="1200">
                <a:solidFill>
                  <a:schemeClr val="tx1"/>
                </a:solidFill>
                <a:effectLst/>
                <a:latin typeface="+mn-lt"/>
                <a:ea typeface="+mn-ea"/>
                <a:cs typeface="+mn-cs"/>
              </a:rPr>
              <a:t>, which creates routes to application endpoints.</a:t>
            </a:r>
          </a:p>
          <a:p>
            <a:r>
              <a:rPr lang="en-US" sz="1200" b="1" i="0" u="none" strike="noStrike" kern="1200">
                <a:solidFill>
                  <a:schemeClr val="tx1"/>
                </a:solidFill>
                <a:effectLst/>
                <a:latin typeface="+mn-lt"/>
                <a:ea typeface="+mn-ea"/>
                <a:cs typeface="+mn-cs"/>
              </a:rPr>
              <a:t>External-DNS controller</a:t>
            </a:r>
            <a:r>
              <a:rPr lang="en-US" sz="1200" b="0" i="0" u="none" strike="noStrike" kern="1200">
                <a:solidFill>
                  <a:schemeClr val="tx1"/>
                </a:solidFill>
                <a:effectLst/>
                <a:latin typeface="+mn-lt"/>
                <a:ea typeface="+mn-ea"/>
                <a:cs typeface="+mn-cs"/>
              </a:rPr>
              <a:t>: Watches for Kubernetes Ingress resources and creates DNS A records in the cluster-specific DNS zone.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207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4/12/2021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409548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jpg"/><Relationship Id="rId1" Type="http://schemas.openxmlformats.org/officeDocument/2006/relationships/slideMaster" Target="../slideMasters/slideMaster5.xml"/><Relationship Id="rId4" Type="http://schemas.microsoft.com/office/2007/relationships/hdphoto" Target="../media/hdphoto4.wdp"/></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Master" Target="../slideMasters/slideMaster5.xml"/><Relationship Id="rId6" Type="http://schemas.microsoft.com/office/2007/relationships/hdphoto" Target="../media/hdphoto4.wdp"/><Relationship Id="rId5" Type="http://schemas.openxmlformats.org/officeDocument/2006/relationships/image" Target="../media/image30.png"/><Relationship Id="rId4" Type="http://schemas.microsoft.com/office/2007/relationships/hdphoto" Target="../media/hdphoto5.wdp"/></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7.xml"/><Relationship Id="rId5" Type="http://schemas.openxmlformats.org/officeDocument/2006/relationships/image" Target="../media/image41.png"/><Relationship Id="rId4" Type="http://schemas.openxmlformats.org/officeDocument/2006/relationships/image" Target="../media/image40.png"/></Relationships>
</file>

<file path=ppt/slideLayouts/_rels/slideLayout13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2.png"/><Relationship Id="rId7"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Master" Target="../slideMasters/slideMaster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Master" Target="../slideMasters/slideMaster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Master" Target="../slideMasters/slideMaster7.xml"/><Relationship Id="rId4" Type="http://schemas.openxmlformats.org/officeDocument/2006/relationships/image" Target="../media/image41.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jpe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1.xml"/><Relationship Id="rId5" Type="http://schemas.openxmlformats.org/officeDocument/2006/relationships/image" Target="../media/image23.png"/><Relationship Id="rId4" Type="http://schemas.microsoft.com/office/2007/relationships/hdphoto" Target="../media/hdphoto2.wdp"/></Relationships>
</file>

<file path=ppt/slideLayouts/_rels/slideLayout2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4.xml"/><Relationship Id="rId5" Type="http://schemas.openxmlformats.org/officeDocument/2006/relationships/image" Target="../media/image23.png"/><Relationship Id="rId4" Type="http://schemas.microsoft.com/office/2007/relationships/hdphoto" Target="../media/hdphoto2.wdp"/></Relationships>
</file>

<file path=ppt/slideLayouts/_rels/slideLayout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5" y="4309990"/>
            <a:ext cx="12188887" cy="2551127"/>
          </a:xfrm>
          <a:prstGeom prst="rect">
            <a:avLst/>
          </a:prstGeom>
          <a:solidFill>
            <a:srgbClr val="4DA0E2"/>
          </a:solidFill>
          <a:ln>
            <a:noFill/>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3" y="5729528"/>
            <a:ext cx="12188888" cy="1131586"/>
          </a:xfrm>
          <a:prstGeom prst="rect">
            <a:avLst/>
          </a:prstGeom>
          <a:solidFill>
            <a:srgbClr val="00188F"/>
          </a:solidFill>
          <a:ln>
            <a:noFill/>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5" y="3343394"/>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3"/>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8"/>
            <a:ext cx="1522404" cy="326167"/>
          </a:xfrm>
          <a:prstGeom prst="rect">
            <a:avLst/>
          </a:prstGeom>
        </p:spPr>
      </p:pic>
      <p:sp>
        <p:nvSpPr>
          <p:cNvPr id="8" name="Rectangle 6"/>
          <p:cNvSpPr>
            <a:spLocks noChangeArrowheads="1"/>
          </p:cNvSpPr>
          <p:nvPr userDrawn="1"/>
        </p:nvSpPr>
        <p:spPr bwMode="auto">
          <a:xfrm>
            <a:off x="3115" y="4309990"/>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16228595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p:ext uri="{DCECCB84-F9BA-43D5-87BE-67443E8EF086}">
      <p15:sldGuideLst xmlns:p15="http://schemas.microsoft.com/office/powerpoint/2012/main">
        <p15:guide id="1" orient="horz" pos="449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1"/>
            <a:ext cx="9860672" cy="899665"/>
          </a:xfrm>
        </p:spPr>
        <p:txBody>
          <a:bodyPr/>
          <a:lstStyle>
            <a:lvl1pPr marL="228679" indent="-228679">
              <a:defRPr sz="5880"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5"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24530363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7433382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cstate="screen">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59208447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91848951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01377910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553488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480484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443640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a:t>Presentation title</a:t>
            </a:r>
          </a:p>
        </p:txBody>
      </p:sp>
      <p:sp>
        <p:nvSpPr>
          <p:cNvPr id="4" name="Freeform 3"/>
          <p:cNvSpPr>
            <a:spLocks noChangeAspect="1" noEditPoints="1"/>
          </p:cNvSpPr>
          <p:nvPr userDrawn="1"/>
        </p:nvSpPr>
        <p:spPr bwMode="black">
          <a:xfrm>
            <a:off x="10129869"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404040"/>
              </a:solidFill>
            </a:endParaRPr>
          </a:p>
        </p:txBody>
      </p:sp>
      <p:sp>
        <p:nvSpPr>
          <p:cNvPr id="6"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 Here</a:t>
            </a:r>
          </a:p>
        </p:txBody>
      </p:sp>
    </p:spTree>
    <p:extLst>
      <p:ext uri="{BB962C8B-B14F-4D97-AF65-F5344CB8AC3E}">
        <p14:creationId xmlns:p14="http://schemas.microsoft.com/office/powerpoint/2010/main" val="40768146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2" y="6356352"/>
            <a:ext cx="2743200" cy="365125"/>
          </a:xfrm>
          <a:prstGeom prst="rect">
            <a:avLst/>
          </a:prstGeom>
        </p:spPr>
        <p:txBody>
          <a:bodyPr/>
          <a:lstStyle/>
          <a:p>
            <a:pPr defTabSz="914225"/>
            <a:fld id="{6ACB18F0-DF26-45CE-A95B-41AF64012CEA}" type="datetimeFigureOut">
              <a:rPr lang="en-US" smtClean="0">
                <a:solidFill>
                  <a:srgbClr val="FFFFFF"/>
                </a:solidFill>
              </a:rPr>
              <a:pPr defTabSz="914225"/>
              <a:t>4/12/2021</a:t>
            </a:fld>
            <a:endParaRPr lang="en-US">
              <a:solidFill>
                <a:srgbClr val="FFFFFF"/>
              </a:solidFill>
            </a:endParaRPr>
          </a:p>
        </p:txBody>
      </p:sp>
      <p:sp>
        <p:nvSpPr>
          <p:cNvPr id="3" name="Footer Placeholder 2"/>
          <p:cNvSpPr>
            <a:spLocks noGrp="1"/>
          </p:cNvSpPr>
          <p:nvPr>
            <p:ph type="ftr" sz="quarter" idx="11"/>
          </p:nvPr>
        </p:nvSpPr>
        <p:spPr>
          <a:xfrm>
            <a:off x="4038600" y="6356352"/>
            <a:ext cx="4114800" cy="365125"/>
          </a:xfrm>
          <a:prstGeom prst="rect">
            <a:avLst/>
          </a:prstGeom>
        </p:spPr>
        <p:txBody>
          <a:bodyPr/>
          <a:lstStyle/>
          <a:p>
            <a:pPr defTabSz="914225"/>
            <a:endParaRPr lang="en-US">
              <a:solidFill>
                <a:srgbClr val="FFFFFF"/>
              </a:solidFill>
            </a:endParaRPr>
          </a:p>
        </p:txBody>
      </p:sp>
      <p:sp>
        <p:nvSpPr>
          <p:cNvPr id="4" name="Slide Number Placeholder 3"/>
          <p:cNvSpPr>
            <a:spLocks noGrp="1"/>
          </p:cNvSpPr>
          <p:nvPr>
            <p:ph type="sldNum" sz="quarter" idx="12"/>
          </p:nvPr>
        </p:nvSpPr>
        <p:spPr>
          <a:xfrm>
            <a:off x="8610600" y="6356352"/>
            <a:ext cx="2743200" cy="365125"/>
          </a:xfrm>
          <a:prstGeom prst="rect">
            <a:avLst/>
          </a:prstGeom>
        </p:spPr>
        <p:txBody>
          <a:bodyPr/>
          <a:lstStyle/>
          <a:p>
            <a:pPr defTabSz="914225"/>
            <a:fld id="{BA000595-9FA3-4385-96B3-634BC7316D14}" type="slidenum">
              <a:rPr lang="en-US" smtClean="0">
                <a:solidFill>
                  <a:srgbClr val="FFFFFF"/>
                </a:solidFill>
              </a:rPr>
              <a:pPr defTabSz="914225"/>
              <a:t>‹#›</a:t>
            </a:fld>
            <a:endParaRPr lang="en-US">
              <a:solidFill>
                <a:srgbClr val="FFFFFF"/>
              </a:solidFill>
            </a:endParaRPr>
          </a:p>
        </p:txBody>
      </p:sp>
    </p:spTree>
    <p:extLst>
      <p:ext uri="{BB962C8B-B14F-4D97-AF65-F5344CB8AC3E}">
        <p14:creationId xmlns:p14="http://schemas.microsoft.com/office/powerpoint/2010/main" val="162827893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457200"/>
            <a:ext cx="11379200" cy="838200"/>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203201"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5649" indent="-269824">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4061" indent="-228556">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p:cNvSpPr>
            <a:spLocks noGrp="1"/>
          </p:cNvSpPr>
          <p:nvPr>
            <p:ph type="body" sz="quarter" idx="13" hasCustomPrompt="1"/>
          </p:nvPr>
        </p:nvSpPr>
        <p:spPr>
          <a:xfrm>
            <a:off x="203200" y="152401"/>
            <a:ext cx="11379200" cy="381000"/>
          </a:xfrm>
        </p:spPr>
        <p:txBody>
          <a:bodyPr>
            <a:normAutofit/>
          </a:bodyPr>
          <a:lstStyle>
            <a:lvl1pPr marL="0" indent="0">
              <a:buNone/>
              <a:defRPr sz="2000" b="0" cap="all" spc="-150" baseline="0">
                <a:solidFill>
                  <a:schemeClr val="bg1"/>
                </a:solidFill>
              </a:defRPr>
            </a:lvl1pPr>
          </a:lstStyle>
          <a:p>
            <a:pPr lvl="0"/>
            <a:r>
              <a:rPr lang="pt-PT"/>
              <a:t>CLICK TO EDIT SECTION TITLE</a:t>
            </a:r>
          </a:p>
        </p:txBody>
      </p:sp>
    </p:spTree>
    <p:extLst>
      <p:ext uri="{BB962C8B-B14F-4D97-AF65-F5344CB8AC3E}">
        <p14:creationId xmlns:p14="http://schemas.microsoft.com/office/powerpoint/2010/main" val="1010327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5"/>
            <a:ext cx="9860672" cy="899665"/>
          </a:xfrm>
        </p:spPr>
        <p:txBody>
          <a:bodyPr/>
          <a:lstStyle>
            <a:lvl1pPr marL="276900" indent="-276900">
              <a:tabLst>
                <a:tab pos="276900" algn="l"/>
              </a:tabLst>
              <a:defRPr sz="5880"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5"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88963226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523421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2"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19253" y="4612346"/>
            <a:ext cx="5455754" cy="1144929"/>
          </a:xfrm>
        </p:spPr>
        <p:txBody>
          <a:bodyPr/>
          <a:lstStyle>
            <a:lvl1pPr marL="0" indent="0">
              <a:buFont typeface="Arial" pitchFamily="34" charset="0"/>
              <a:buNone/>
              <a:defRPr sz="2400">
                <a:solidFill>
                  <a:schemeClr val="bg1">
                    <a:alpha val="98000"/>
                  </a:schemeClr>
                </a:solidFill>
                <a:latin typeface="+mj-lt"/>
              </a:defRPr>
            </a:lvl1pPr>
            <a:lvl2pPr marL="460315" indent="0">
              <a:buFont typeface="Arial" pitchFamily="34" charset="0"/>
              <a:buNone/>
              <a:defRPr/>
            </a:lvl2pPr>
            <a:lvl3pPr marL="855557" indent="0">
              <a:buFont typeface="Arial" pitchFamily="34" charset="0"/>
              <a:buNone/>
              <a:defRPr/>
            </a:lvl3pPr>
            <a:lvl4pPr marL="1258732" indent="0">
              <a:buFont typeface="Arial" pitchFamily="34" charset="0"/>
              <a:buNone/>
              <a:defRPr/>
            </a:lvl4pPr>
            <a:lvl5pPr marL="1604760" indent="0">
              <a:buFont typeface="Arial" pitchFamily="34" charset="0"/>
              <a:buNone/>
              <a:defRPr/>
            </a:lvl5pPr>
          </a:lstStyle>
          <a:p>
            <a:pPr lvl="0"/>
            <a:r>
              <a:rPr lang="en-US"/>
              <a:t>Name</a:t>
            </a:r>
          </a:p>
          <a:p>
            <a:pPr lvl="0"/>
            <a:r>
              <a:rPr lang="en-US"/>
              <a:t>Title</a:t>
            </a:r>
          </a:p>
          <a:p>
            <a:pPr lvl="0"/>
            <a:r>
              <a:rPr lang="en-US"/>
              <a:t>Microsoft Corporation</a:t>
            </a:r>
          </a:p>
        </p:txBody>
      </p:sp>
    </p:spTree>
    <p:extLst>
      <p:ext uri="{BB962C8B-B14F-4D97-AF65-F5344CB8AC3E}">
        <p14:creationId xmlns:p14="http://schemas.microsoft.com/office/powerpoint/2010/main" val="47330557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32" indent="-4031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60" indent="-3460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70" indent="-3365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5245682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89" indent="-34285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7" indent="-342857">
              <a:spcBef>
                <a:spcPts val="0"/>
              </a:spcBef>
              <a:spcAft>
                <a:spcPts val="400"/>
              </a:spcAft>
              <a:buFont typeface="Arial" pitchFamily="34" charset="0"/>
              <a:buChar char="•"/>
              <a:defRPr/>
            </a:lvl5pPr>
            <a:lvl6pPr marL="1033332" indent="-342857">
              <a:buFont typeface="Arial" pitchFamily="34" charset="0"/>
              <a:buChar char="•"/>
              <a:defRPr sz="2400">
                <a:gradFill>
                  <a:gsLst>
                    <a:gs pos="0">
                      <a:srgbClr val="595959"/>
                    </a:gs>
                    <a:gs pos="86000">
                      <a:srgbClr val="595959"/>
                    </a:gs>
                  </a:gsLst>
                  <a:lin ang="5400000" scaled="0"/>
                </a:gradFill>
              </a:defRPr>
            </a:lvl6pPr>
            <a:lvl7pPr marL="1255556" indent="-225397">
              <a:defRPr>
                <a:gradFill>
                  <a:gsLst>
                    <a:gs pos="0">
                      <a:srgbClr val="595959"/>
                    </a:gs>
                    <a:gs pos="86000">
                      <a:srgbClr val="595959"/>
                    </a:gs>
                  </a:gsLst>
                  <a:lin ang="5400000" scaled="0"/>
                </a:gradFill>
              </a:defRPr>
            </a:lvl7pPr>
            <a:lvl8pPr marL="1487302" indent="-231745">
              <a:defRPr>
                <a:gradFill>
                  <a:gsLst>
                    <a:gs pos="0">
                      <a:srgbClr val="595959"/>
                    </a:gs>
                    <a:gs pos="86000">
                      <a:srgbClr val="595959"/>
                    </a:gs>
                  </a:gsLst>
                  <a:lin ang="5400000" scaled="0"/>
                </a:gradFill>
              </a:defRPr>
            </a:lvl8pPr>
          </a:lstStyle>
          <a:p>
            <a:pPr marL="346031" lvl="0" indent="-346031" algn="l" defTabSz="914249" rtl="0" eaLnBrk="1" latinLnBrk="0" hangingPunct="1">
              <a:lnSpc>
                <a:spcPct val="90000"/>
              </a:lnSpc>
              <a:spcBef>
                <a:spcPct val="20000"/>
              </a:spcBef>
              <a:buSzPct val="90000"/>
              <a:buFont typeface="Arial" pitchFamily="34" charset="0"/>
              <a:buChar char="•"/>
            </a:pPr>
            <a:r>
              <a:rPr lang="en-US"/>
              <a:t>Click to edit Master text styles</a:t>
            </a:r>
          </a:p>
          <a:p>
            <a:pPr marL="346031" lvl="1" indent="-346031" algn="l" defTabSz="914249" rtl="0" eaLnBrk="1" latinLnBrk="0" hangingPunct="1">
              <a:lnSpc>
                <a:spcPct val="90000"/>
              </a:lnSpc>
              <a:spcBef>
                <a:spcPct val="20000"/>
              </a:spcBef>
              <a:buSzPct val="90000"/>
              <a:buFont typeface="Arial" pitchFamily="34" charset="0"/>
              <a:buChar char="•"/>
            </a:pPr>
            <a:r>
              <a:rPr lang="en-US"/>
              <a:t>Second level</a:t>
            </a:r>
          </a:p>
          <a:p>
            <a:pPr marL="346031" lvl="2" indent="-346031" algn="l" defTabSz="914249" rtl="0" eaLnBrk="1" latinLnBrk="0" hangingPunct="1">
              <a:lnSpc>
                <a:spcPct val="90000"/>
              </a:lnSpc>
              <a:spcBef>
                <a:spcPct val="20000"/>
              </a:spcBef>
              <a:buSzPct val="90000"/>
              <a:buFont typeface="Arial" pitchFamily="34" charset="0"/>
              <a:buChar char="•"/>
            </a:pPr>
            <a:r>
              <a:rPr lang="en-US"/>
              <a:t>Third level</a:t>
            </a:r>
          </a:p>
          <a:p>
            <a:pPr marL="346031" lvl="3" indent="-346031" algn="l" defTabSz="914249" rtl="0" eaLnBrk="1" latinLnBrk="0" hangingPunct="1">
              <a:lnSpc>
                <a:spcPct val="90000"/>
              </a:lnSpc>
              <a:spcBef>
                <a:spcPct val="20000"/>
              </a:spcBef>
              <a:buSzPct val="90000"/>
              <a:buFont typeface="Arial" pitchFamily="34" charset="0"/>
              <a:buChar char="•"/>
            </a:pPr>
            <a:r>
              <a:rPr lang="en-US"/>
              <a:t>Fourth level</a:t>
            </a:r>
          </a:p>
          <a:p>
            <a:pPr marL="346031" lvl="4" indent="-346031" algn="l" defTabSz="914249"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80986052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1"/>
            <a:ext cx="5487829" cy="2443747"/>
          </a:xfrm>
        </p:spPr>
        <p:txBody>
          <a:bodyPr/>
          <a:lstStyle>
            <a:lvl1pPr marL="341270" indent="-341270">
              <a:lnSpc>
                <a:spcPct val="90000"/>
              </a:lnSpc>
              <a:buSzPct val="80000"/>
              <a:buFont typeface="Arial" pitchFamily="34" charset="0"/>
              <a:buChar char="•"/>
              <a:defRPr sz="3200"/>
            </a:lvl1pPr>
            <a:lvl2pPr marL="626984" indent="-285714">
              <a:lnSpc>
                <a:spcPct val="90000"/>
              </a:lnSpc>
              <a:buSzPct val="80000"/>
              <a:buFont typeface="Arial" pitchFamily="34" charset="0"/>
              <a:buChar char="•"/>
              <a:defRPr sz="2800"/>
            </a:lvl2pPr>
            <a:lvl3pPr marL="914285" indent="-287302">
              <a:lnSpc>
                <a:spcPct val="90000"/>
              </a:lnSpc>
              <a:buSzPct val="80000"/>
              <a:buFont typeface="Arial" pitchFamily="34" charset="0"/>
              <a:buChar char="•"/>
              <a:defRPr sz="2400"/>
            </a:lvl3pPr>
            <a:lvl4pPr marL="1712700" indent="-225397">
              <a:lnSpc>
                <a:spcPct val="90000"/>
              </a:lnSpc>
              <a:buSzPct val="80000"/>
              <a:buFont typeface="Arial" pitchFamily="34" charset="0"/>
              <a:buChar char="•"/>
              <a:defRPr sz="2000"/>
            </a:lvl4pPr>
            <a:lvl5pPr marL="1944444" indent="-2317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1"/>
            <a:ext cx="5487829" cy="2443747"/>
          </a:xfrm>
        </p:spPr>
        <p:txBody>
          <a:bodyPr/>
          <a:lstStyle>
            <a:lvl1pPr marL="457141" indent="-4571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14" indent="-4571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41" indent="-34285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60" indent="-34285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56" indent="-34285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70" lvl="0" indent="-341270" algn="l" defTabSz="914249" rtl="0" eaLnBrk="1" latinLnBrk="0" hangingPunct="1">
              <a:lnSpc>
                <a:spcPct val="90000"/>
              </a:lnSpc>
              <a:spcBef>
                <a:spcPct val="20000"/>
              </a:spcBef>
              <a:buSzPct val="80000"/>
              <a:buFont typeface="Arial" pitchFamily="34" charset="0"/>
              <a:buChar char="•"/>
            </a:pPr>
            <a:r>
              <a:rPr lang="en-US"/>
              <a:t>Click to edit Master text styles</a:t>
            </a:r>
          </a:p>
          <a:p>
            <a:pPr marL="341270" lvl="1" indent="-341270" algn="l" defTabSz="914249" rtl="0" eaLnBrk="1" latinLnBrk="0" hangingPunct="1">
              <a:lnSpc>
                <a:spcPct val="90000"/>
              </a:lnSpc>
              <a:spcBef>
                <a:spcPct val="20000"/>
              </a:spcBef>
              <a:buSzPct val="80000"/>
              <a:buFont typeface="Arial" pitchFamily="34" charset="0"/>
              <a:buChar char="•"/>
            </a:pPr>
            <a:r>
              <a:rPr lang="en-US"/>
              <a:t>Second level</a:t>
            </a:r>
          </a:p>
          <a:p>
            <a:pPr marL="341270" lvl="2" indent="-341270" algn="l" defTabSz="914249" rtl="0" eaLnBrk="1" latinLnBrk="0" hangingPunct="1">
              <a:lnSpc>
                <a:spcPct val="90000"/>
              </a:lnSpc>
              <a:spcBef>
                <a:spcPct val="20000"/>
              </a:spcBef>
              <a:buSzPct val="80000"/>
              <a:buFont typeface="Arial" pitchFamily="34" charset="0"/>
              <a:buChar char="•"/>
            </a:pPr>
            <a:r>
              <a:rPr lang="en-US"/>
              <a:t>Third level</a:t>
            </a:r>
          </a:p>
          <a:p>
            <a:pPr marL="341270" lvl="3" indent="-341270" algn="l" defTabSz="914249" rtl="0" eaLnBrk="1" latinLnBrk="0" hangingPunct="1">
              <a:lnSpc>
                <a:spcPct val="90000"/>
              </a:lnSpc>
              <a:spcBef>
                <a:spcPct val="20000"/>
              </a:spcBef>
              <a:buSzPct val="80000"/>
              <a:buFont typeface="Arial" pitchFamily="34" charset="0"/>
              <a:buChar char="•"/>
            </a:pPr>
            <a:r>
              <a:rPr lang="en-US"/>
              <a:t>Fourth level</a:t>
            </a:r>
          </a:p>
          <a:p>
            <a:pPr marL="341270" lvl="4" indent="-341270" algn="l" defTabSz="914249"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4365703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2" y="2266799"/>
            <a:ext cx="5486400" cy="1945148"/>
          </a:xfrm>
        </p:spPr>
        <p:txBody>
          <a:bodyPr/>
          <a:lstStyle>
            <a:lvl1pPr marL="403175" indent="-403175">
              <a:buSzPct val="80000"/>
              <a:buFont typeface="Arial" pitchFamily="34" charset="0"/>
              <a:buChar char="•"/>
              <a:defRPr sz="2800"/>
            </a:lvl1pPr>
            <a:lvl2pPr marL="744444" indent="-322222">
              <a:buSzPct val="80000"/>
              <a:buFont typeface="Arial" pitchFamily="34" charset="0"/>
              <a:buChar char="•"/>
              <a:defRPr sz="2800"/>
            </a:lvl2pPr>
            <a:lvl3pPr marL="1026984" indent="-282540" defTabSz="1030160">
              <a:buSzPct val="80000"/>
              <a:buFont typeface="Arial" pitchFamily="34" charset="0"/>
              <a:buChar char="•"/>
              <a:defRPr sz="2400"/>
            </a:lvl3pPr>
            <a:lvl4pPr marL="1317461" indent="-287302">
              <a:buSzPct val="80000"/>
              <a:buFont typeface="Arial" pitchFamily="34" charset="0"/>
              <a:buChar char="•"/>
              <a:defRPr sz="2000"/>
            </a:lvl4pPr>
            <a:lvl5pPr marL="1541270" indent="-223810">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84" indent="-29628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41" indent="-4571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79" indent="-34285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16" indent="-34285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02" indent="-34285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16" indent="-342857">
              <a:defRPr sz="1600"/>
            </a:lvl6pPr>
            <a:lvl7pPr marL="1603175" indent="-285714">
              <a:defRPr sz="1600"/>
            </a:lvl7pPr>
            <a:lvl8pPr>
              <a:defRPr sz="1600"/>
            </a:lvl8pPr>
            <a:lvl9pPr>
              <a:defRPr sz="1600"/>
            </a:lvl9pPr>
          </a:lstStyle>
          <a:p>
            <a:pPr marL="403175" lvl="0" indent="-403175" algn="l" defTabSz="914249" rtl="0" eaLnBrk="1" latinLnBrk="0" hangingPunct="1">
              <a:lnSpc>
                <a:spcPct val="90000"/>
              </a:lnSpc>
              <a:spcBef>
                <a:spcPct val="20000"/>
              </a:spcBef>
              <a:buSzPct val="80000"/>
            </a:pPr>
            <a:r>
              <a:rPr lang="en-US"/>
              <a:t>Click to edit Master text styles</a:t>
            </a:r>
          </a:p>
          <a:p>
            <a:pPr marL="403175" lvl="1" indent="-403175" algn="l" defTabSz="914249" rtl="0" eaLnBrk="1" latinLnBrk="0" hangingPunct="1">
              <a:lnSpc>
                <a:spcPct val="90000"/>
              </a:lnSpc>
              <a:spcBef>
                <a:spcPct val="20000"/>
              </a:spcBef>
              <a:buSzPct val="80000"/>
            </a:pPr>
            <a:r>
              <a:rPr lang="en-US"/>
              <a:t>Second level</a:t>
            </a:r>
          </a:p>
          <a:p>
            <a:pPr marL="403175" lvl="2" indent="-403175" algn="l" defTabSz="914249" rtl="0" eaLnBrk="1" latinLnBrk="0" hangingPunct="1">
              <a:lnSpc>
                <a:spcPct val="90000"/>
              </a:lnSpc>
              <a:spcBef>
                <a:spcPct val="20000"/>
              </a:spcBef>
              <a:buSzPct val="80000"/>
            </a:pPr>
            <a:r>
              <a:rPr lang="en-US"/>
              <a:t>Third level</a:t>
            </a:r>
          </a:p>
          <a:p>
            <a:pPr marL="403175" lvl="3" indent="-403175" algn="l" defTabSz="914249" rtl="0" eaLnBrk="1" latinLnBrk="0" hangingPunct="1">
              <a:lnSpc>
                <a:spcPct val="90000"/>
              </a:lnSpc>
              <a:spcBef>
                <a:spcPct val="20000"/>
              </a:spcBef>
              <a:buSzPct val="80000"/>
            </a:pPr>
            <a:r>
              <a:rPr lang="en-US"/>
              <a:t>Fourth level</a:t>
            </a:r>
          </a:p>
          <a:p>
            <a:pPr marL="403175" lvl="4" indent="-403175" algn="l" defTabSz="914249" rtl="0" eaLnBrk="1" latinLnBrk="0" hangingPunct="1">
              <a:lnSpc>
                <a:spcPct val="90000"/>
              </a:lnSpc>
              <a:spcBef>
                <a:spcPct val="20000"/>
              </a:spcBef>
              <a:buSzPct val="80000"/>
            </a:pPr>
            <a:r>
              <a:rPr lang="en-US"/>
              <a:t>Fifth level</a:t>
            </a:r>
          </a:p>
        </p:txBody>
      </p:sp>
      <p:pic>
        <p:nvPicPr>
          <p:cNvPr id="7" name="Picture 6"/>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436925733"/>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pic>
        <p:nvPicPr>
          <p:cNvPr id="3" name="Picture 2"/>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2854187578"/>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983994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73"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474710" y="3417665"/>
            <a:ext cx="6947121" cy="1241879"/>
          </a:xfrm>
        </p:spPr>
        <p:txBody>
          <a:bodyPr lIns="182856" tIns="182856" anchor="ctr" anchorCtr="0"/>
          <a:lstStyle>
            <a:lvl1pPr marL="574603" indent="-5714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49" rtl="0" eaLnBrk="1" latinLnBrk="0" hangingPunct="1">
              <a:lnSpc>
                <a:spcPct val="90000"/>
              </a:lnSpc>
              <a:spcBef>
                <a:spcPts val="0"/>
              </a:spcBef>
              <a:spcAft>
                <a:spcPts val="900"/>
              </a:spcAft>
              <a:buSzPct val="80000"/>
            </a:pPr>
            <a:r>
              <a:rPr lang="en-US"/>
              <a:t>Click to edit Master text styles</a:t>
            </a:r>
          </a:p>
          <a:p>
            <a:pPr marL="3175" lvl="1" indent="0" algn="l" defTabSz="914249" rtl="0" eaLnBrk="1" latinLnBrk="0" hangingPunct="1">
              <a:lnSpc>
                <a:spcPct val="90000"/>
              </a:lnSpc>
              <a:spcBef>
                <a:spcPts val="0"/>
              </a:spcBef>
              <a:buSzPct val="80000"/>
              <a:buFont typeface="Arial" pitchFamily="34" charset="0"/>
              <a:buNone/>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p:spPr>
        <p:txBody>
          <a:bodyPr vert="horz" wrap="square" lIns="82295" tIns="41147" rIns="82295" bIns="41147" numCol="1" anchor="t" anchorCtr="0" compatLnSpc="1">
            <a:prstTxWarp prst="textNoShape">
              <a:avLst/>
            </a:prstTxWarp>
          </a:bodyPr>
          <a:lstStyle/>
          <a:p>
            <a:pPr lvl="0" defTabSz="1218835"/>
            <a:endParaRPr lang="en-US" sz="1600">
              <a:solidFill>
                <a:srgbClr val="292929"/>
              </a:solidFill>
            </a:endParaRPr>
          </a:p>
        </p:txBody>
      </p:sp>
    </p:spTree>
    <p:extLst>
      <p:ext uri="{BB962C8B-B14F-4D97-AF65-F5344CB8AC3E}">
        <p14:creationId xmlns:p14="http://schemas.microsoft.com/office/powerpoint/2010/main" val="312869845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663351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3" y="2383025"/>
            <a:ext cx="11653523"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p:txBody>
      </p:sp>
      <p:sp>
        <p:nvSpPr>
          <p:cNvPr id="4" name="Title 1"/>
          <p:cNvSpPr>
            <a:spLocks noGrp="1"/>
          </p:cNvSpPr>
          <p:nvPr>
            <p:ph type="title"/>
          </p:nvPr>
        </p:nvSpPr>
        <p:spPr>
          <a:xfrm>
            <a:off x="277021" y="1187623"/>
            <a:ext cx="11655840" cy="899665"/>
          </a:xfrm>
        </p:spPr>
        <p:txBody>
          <a:bodyPr/>
          <a:lstStyle>
            <a:lvl1pPr>
              <a:defRPr sz="7054"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5683858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userDrawn="1"/>
        </p:nvSpPr>
        <p:spPr bwMode="auto">
          <a:xfrm>
            <a:off x="8294117" y="2008094"/>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134443112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412425997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7" rIns="82295" bIns="41147"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4795885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8885075" y="1905000"/>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81599189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9"/>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3"/>
            <a:ext cx="2507213" cy="291353"/>
          </a:xfrm>
          <a:prstGeom prst="rect">
            <a:avLst/>
          </a:prstGeom>
        </p:spPr>
      </p:pic>
    </p:spTree>
    <p:extLst>
      <p:ext uri="{BB962C8B-B14F-4D97-AF65-F5344CB8AC3E}">
        <p14:creationId xmlns:p14="http://schemas.microsoft.com/office/powerpoint/2010/main" val="140357613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322301" y="3140275"/>
            <a:ext cx="3547400" cy="577452"/>
          </a:xfrm>
          <a:prstGeom prst="rect">
            <a:avLst/>
          </a:prstGeom>
          <a:noFill/>
          <a:ln>
            <a:noFill/>
          </a:ln>
        </p:spPr>
      </p:pic>
      <p:sp>
        <p:nvSpPr>
          <p:cNvPr id="3" name="Text Box 3"/>
          <p:cNvSpPr txBox="1">
            <a:spLocks noChangeArrowheads="1"/>
          </p:cNvSpPr>
          <p:nvPr userDrawn="1"/>
        </p:nvSpPr>
        <p:spPr bwMode="blackWhite">
          <a:xfrm>
            <a:off x="508001" y="6083575"/>
            <a:ext cx="11176000" cy="415484"/>
          </a:xfrm>
          <a:prstGeom prst="rect">
            <a:avLst/>
          </a:prstGeom>
          <a:noFill/>
          <a:ln w="12700">
            <a:noFill/>
            <a:miter lim="800000"/>
            <a:headEnd type="none" w="sm" len="sm"/>
            <a:tailEnd type="none" w="sm" len="sm"/>
          </a:ln>
          <a:effectLst/>
        </p:spPr>
        <p:txBody>
          <a:bodyPr vert="horz" wrap="square" lIns="91413" tIns="45707" rIns="91413" bIns="45707" numCol="1" anchor="t" anchorCtr="0" compatLnSpc="1">
            <a:prstTxWarp prst="textNoShape">
              <a:avLst/>
            </a:prstTxWarp>
            <a:spAutoFit/>
          </a:bodyPr>
          <a:lstStyle/>
          <a:p>
            <a:pPr algn="ctr" defTabSz="913985" eaLnBrk="0" hangingPunct="0"/>
            <a:r>
              <a:rPr lang="en-US" sz="70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3985" eaLnBrk="0" hangingPunct="0"/>
            <a:r>
              <a:rPr lang="en-US" sz="70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1829112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userDrawn="1">
            <p:ph type="body" sz="quarter" idx="11" hasCustomPrompt="1"/>
          </p:nvPr>
        </p:nvSpPr>
        <p:spPr>
          <a:xfrm>
            <a:off x="512898" y="4343404"/>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userDrawn="1"/>
        </p:nvPicPr>
        <p:blipFill rotWithShape="1">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2"/>
            <a:ext cx="2498478" cy="290339"/>
          </a:xfrm>
          <a:prstGeom prst="rect">
            <a:avLst/>
          </a:prstGeom>
        </p:spPr>
      </p:pic>
    </p:spTree>
    <p:extLst>
      <p:ext uri="{BB962C8B-B14F-4D97-AF65-F5344CB8AC3E}">
        <p14:creationId xmlns:p14="http://schemas.microsoft.com/office/powerpoint/2010/main" val="359522845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9144353"/>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5" tIns="76185" rIns="152375"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02987675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1705462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763530"/>
          </a:xfrm>
        </p:spPr>
        <p:txBody>
          <a:bodyPr/>
          <a:lstStyle>
            <a:lvl1pPr>
              <a:defRPr sz="646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10785969"/>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Welcome Slide">
    <p:spTree>
      <p:nvGrpSpPr>
        <p:cNvPr id="1" name=""/>
        <p:cNvGrpSpPr/>
        <p:nvPr/>
      </p:nvGrpSpPr>
      <p:grpSpPr>
        <a:xfrm>
          <a:off x="0" y="0"/>
          <a:ext cx="0" cy="0"/>
          <a:chOff x="0" y="0"/>
          <a:chExt cx="0" cy="0"/>
        </a:xfrm>
      </p:grpSpPr>
      <p:pic>
        <p:nvPicPr>
          <p:cNvPr id="4"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C:\Users\i-jbatsc\Desktop\images\images\azure\azure_illustration_layer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240742" y="1701884"/>
            <a:ext cx="9347200" cy="42648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i-jbatsc\Desktop\images\images\logo.png"/>
          <p:cNvPicPr>
            <a:picLocks noChangeAspect="1" noChangeArrowheads="1"/>
          </p:cNvPicPr>
          <p:nvPr userDrawn="1"/>
        </p:nvPicPr>
        <p:blipFill>
          <a:blip r:embed="rId4" cstate="screen">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12379133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i-jbatsc\Desktop\images\images\logo.png"/>
          <p:cNvPicPr>
            <a:picLocks noChangeAspect="1" noChangeArrowheads="1"/>
          </p:cNvPicPr>
          <p:nvPr userDrawn="1"/>
        </p:nvPicPr>
        <p:blipFill>
          <a:blip r:embed="rId7" cstate="screen">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userDrawn="1"/>
        </p:nvPicPr>
        <p:blipFill>
          <a:blip r:embed="rId8" cstate="screen">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9283059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96713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7601" y="1600202"/>
            <a:ext cx="10464800" cy="4525963"/>
          </a:xfrm>
        </p:spPr>
        <p:txBody>
          <a:bodyPr/>
          <a:lstStyle>
            <a:lvl1pPr marL="457120" indent="-457120">
              <a:buFontTx/>
              <a:buBlip>
                <a:blip r:embed="rId2"/>
              </a:buBlip>
              <a:defRPr/>
            </a:lvl1pPr>
            <a:lvl2pPr marL="990427" indent="-380933">
              <a:buFontTx/>
              <a:buBlip>
                <a:blip r:embed="rId2"/>
              </a:buBlip>
              <a:defRPr/>
            </a:lvl2pPr>
            <a:lvl3pPr marL="1523733" indent="-304747">
              <a:buFontTx/>
              <a:buBlip>
                <a:blip r:embed="rId2"/>
              </a:buBlip>
              <a:defRPr/>
            </a:lvl3pPr>
            <a:lvl4pPr marL="2133227" indent="-304747">
              <a:buFontTx/>
              <a:buBlip>
                <a:blip r:embed="rId2"/>
              </a:buBlip>
              <a:defRPr/>
            </a:lvl4pPr>
            <a:lvl5pPr marL="2742720" indent="-304747">
              <a:buFontTx/>
              <a:buBlip>
                <a:blip r:embed="rId2"/>
              </a:buBlip>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4/12/2021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sp>
        <p:nvSpPr>
          <p:cNvPr id="7"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rmAutofit/>
          </a:bodyPr>
          <a:lstStyle>
            <a:lvl1pPr algn="l">
              <a:defRPr/>
            </a:lvl1pPr>
          </a:lstStyle>
          <a:p>
            <a:r>
              <a:rPr lang="en-US"/>
              <a:t>Click to edit Master title style</a:t>
            </a:r>
          </a:p>
        </p:txBody>
      </p:sp>
      <p:pic>
        <p:nvPicPr>
          <p:cNvPr id="8" name="Picture 2" descr="C:\Users\i-jbatsc\Desktop\images\images\logo.png"/>
          <p:cNvPicPr>
            <a:picLocks noChangeAspect="1"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6868319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98901" y="1752705"/>
            <a:ext cx="5083527" cy="1016001"/>
          </a:xfrm>
        </p:spPr>
        <p:txBody>
          <a:bodyPr anchor="b">
            <a:normAutofit/>
          </a:bodyPr>
          <a:lstStyle>
            <a:lvl1pPr algn="l">
              <a:defRPr sz="37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6491128" y="2785533"/>
            <a:ext cx="5091289" cy="2421467"/>
          </a:xfrm>
        </p:spPr>
        <p:txBody>
          <a:bodyPr>
            <a:normAutofit/>
          </a:bodyPr>
          <a:lstStyle>
            <a:lvl1pPr marL="0" indent="0">
              <a:buNone/>
              <a:defRPr sz="2400">
                <a:solidFill>
                  <a:srgbClr val="FFFFFF"/>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034CBBE-2C6C-4E19-B43A-70A96445ED5B}" type="datetimeFigureOut">
              <a:rPr lang="en-US" smtClean="0">
                <a:solidFill>
                  <a:prstClr val="black">
                    <a:tint val="75000"/>
                  </a:prstClr>
                </a:solidFill>
              </a:rPr>
              <a:pPr/>
              <a:t>4/12/2021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EFFE98-0587-46E8-89E2-604B65FE2138}" type="slidenum">
              <a:rPr lang="en-US" smtClean="0">
                <a:solidFill>
                  <a:prstClr val="black">
                    <a:tint val="75000"/>
                  </a:prstClr>
                </a:solidFill>
              </a:rPr>
              <a:pPr/>
              <a:t>‹#›</a:t>
            </a:fld>
            <a:endParaRPr lang="en-US">
              <a:solidFill>
                <a:prstClr val="black">
                  <a:tint val="75000"/>
                </a:prstClr>
              </a:solidFill>
            </a:endParaRPr>
          </a:p>
        </p:txBody>
      </p:sp>
      <p:sp>
        <p:nvSpPr>
          <p:cNvPr id="3" name="Picture Placeholder 2"/>
          <p:cNvSpPr>
            <a:spLocks noGrp="1"/>
          </p:cNvSpPr>
          <p:nvPr>
            <p:ph type="pic" idx="1"/>
          </p:nvPr>
        </p:nvSpPr>
        <p:spPr>
          <a:xfrm>
            <a:off x="812800" y="1950720"/>
            <a:ext cx="4754880" cy="2926080"/>
          </a:xfrm>
          <a:prstGeom prst="rect">
            <a:avLst/>
          </a:prstGeom>
          <a:solidFill>
            <a:srgbClr val="B8D4DE"/>
          </a:solidFill>
          <a:ln w="76200">
            <a:solidFill>
              <a:schemeClr val="bg1">
                <a:lumMod val="85000"/>
              </a:schemeClr>
            </a:solid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p:spPr>
        <p:txBody>
          <a:bodyPr/>
          <a:lstStyle>
            <a:lvl1pPr marL="0" indent="0" algn="ctr">
              <a:buNone/>
              <a:defRPr sz="4300">
                <a:solidFill>
                  <a:schemeClr val="bg1"/>
                </a:solidFill>
              </a:defRPr>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88322247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2"/>
            <a:ext cx="10363200" cy="1362075"/>
          </a:xfrm>
        </p:spPr>
        <p:txBody>
          <a:bodyPr anchor="t"/>
          <a:lstStyle>
            <a:lvl1pPr algn="l">
              <a:defRPr sz="5300" b="0" cap="none">
                <a:solidFill>
                  <a:schemeClr val="tx1"/>
                </a:solidFill>
                <a:effectLst/>
                <a:latin typeface="Segoe UI" pitchFamily="34" charset="0"/>
                <a:ea typeface="Segoe UI" pitchFamily="34" charset="0"/>
                <a:cs typeface="Segoe UI" pitchFamily="34" charset="0"/>
              </a:defRPr>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4/12/2021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16862498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1" y="177906"/>
            <a:ext cx="10363200" cy="884239"/>
          </a:xfrm>
        </p:spPr>
        <p:txBody>
          <a:bodyPr/>
          <a:lstStyle>
            <a:lvl1pPr>
              <a:defRPr>
                <a:effectLst/>
                <a:latin typeface="Segoe UI" pitchFamily="34" charset="0"/>
                <a:ea typeface="Segoe UI" pitchFamily="34" charset="0"/>
                <a:cs typeface="Segoe UI" pitchFamily="34" charset="0"/>
              </a:defRPr>
            </a:lvl1pPr>
          </a:lstStyle>
          <a:p>
            <a:r>
              <a:rPr lang="en-US"/>
              <a:t>Click to edit Master title style</a:t>
            </a:r>
          </a:p>
        </p:txBody>
      </p:sp>
      <p:sp>
        <p:nvSpPr>
          <p:cNvPr id="3" name="Content Placeholder 2"/>
          <p:cNvSpPr>
            <a:spLocks noGrp="1"/>
          </p:cNvSpPr>
          <p:nvPr>
            <p:ph sz="half" idx="1"/>
          </p:nvPr>
        </p:nvSpPr>
        <p:spPr>
          <a:xfrm>
            <a:off x="1320800" y="1828801"/>
            <a:ext cx="53848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07200" y="1828801"/>
            <a:ext cx="45720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E19E8-A673-43B0-9B30-51374D85A278}" type="datetimeFigureOut">
              <a:rPr lang="en-US" smtClean="0">
                <a:solidFill>
                  <a:prstClr val="black">
                    <a:tint val="75000"/>
                  </a:prstClr>
                </a:solidFill>
              </a:rPr>
              <a:pPr/>
              <a:t>4/12/2021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8432852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8" y="1535114"/>
            <a:ext cx="5389033"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3378"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FDB083A-04D8-4B57-ABAC-46E7416338DF}" type="datetimeFigureOut">
              <a:rPr lang="en-US" smtClean="0">
                <a:solidFill>
                  <a:prstClr val="black">
                    <a:tint val="75000"/>
                  </a:prstClr>
                </a:solidFill>
              </a:rPr>
              <a:pPr/>
              <a:t>4/12/2021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10"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33286369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4/12/2021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6"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47921999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4/12/2021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392149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7"/>
            <a:ext cx="5378548" cy="899665"/>
          </a:xfrm>
        </p:spPr>
        <p:txBody>
          <a:bodyPr/>
          <a:lstStyle>
            <a:lvl1pPr>
              <a:defRPr sz="6468"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cstate="screen">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370"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1385894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DB083A-04D8-4B57-ABAC-46E7416338DF}" type="datetimeFigureOut">
              <a:rPr lang="en-US" smtClean="0">
                <a:solidFill>
                  <a:prstClr val="black">
                    <a:tint val="75000"/>
                  </a:prstClr>
                </a:solidFill>
              </a:rPr>
              <a:pPr/>
              <a:t>4/12/2021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5"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55964268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410" y="1219202"/>
            <a:ext cx="3401484" cy="1924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733" y="838202"/>
            <a:ext cx="6815667" cy="528796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410" y="3124202"/>
            <a:ext cx="3401484" cy="30019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4/12/2021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81826304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sp>
        <p:nvSpPr>
          <p:cNvPr id="4" name="Text Placeholder 3"/>
          <p:cNvSpPr>
            <a:spLocks noGrp="1"/>
          </p:cNvSpPr>
          <p:nvPr>
            <p:ph type="body" sz="half" idx="2"/>
          </p:nvPr>
        </p:nvSpPr>
        <p:spPr>
          <a:xfrm>
            <a:off x="2389718" y="5367443"/>
            <a:ext cx="7315200"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4/12/2021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90288302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300">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4/12/2021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68829506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85802"/>
            <a:ext cx="2743200" cy="5440363"/>
          </a:xfrm>
        </p:spPr>
        <p:txBody>
          <a:bodyPr vert="eaVert"/>
          <a:lstStyle>
            <a:lvl1pPr>
              <a:defRPr>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a:xfrm>
            <a:off x="609600" y="685802"/>
            <a:ext cx="80264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4/12/2021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18136216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title" preserve="1">
  <p:cSld name="Title Slide Gray Bar">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51201" y="4724400"/>
            <a:ext cx="8228973" cy="914400"/>
          </a:xfrm>
        </p:spPr>
        <p:txBody>
          <a:bodyPr vert="horz" lIns="0" tIns="0" rIns="0" bIns="0" rtlCol="0">
            <a:noAutofit/>
          </a:bodyPr>
          <a:lstStyle>
            <a:lvl1pPr marL="0" indent="0" algn="r" defTabSz="1218937" rtl="0" eaLnBrk="1" latinLnBrk="0" hangingPunct="1">
              <a:lnSpc>
                <a:spcPct val="90000"/>
              </a:lnSpc>
              <a:spcBef>
                <a:spcPts val="0"/>
              </a:spcBef>
              <a:buFont typeface="Arial" pitchFamily="34" charset="0"/>
              <a:buNone/>
              <a:defRPr lang="en-US" sz="2700" kern="1200" dirty="0">
                <a:gradFill>
                  <a:gsLst>
                    <a:gs pos="0">
                      <a:schemeClr val="bg1"/>
                    </a:gs>
                    <a:gs pos="100000">
                      <a:schemeClr val="bg1"/>
                    </a:gs>
                  </a:gsLst>
                  <a:lin ang="5400000" scaled="0"/>
                </a:gradFill>
                <a:latin typeface="Segoe UI" pitchFamily="34" charset="0"/>
                <a:ea typeface="Segoe UI" pitchFamily="34" charset="0"/>
                <a:cs typeface="Segoe UI" pitchFamily="34" charset="0"/>
              </a:defRPr>
            </a:lvl1pPr>
            <a:lvl2pPr marL="609469" indent="0" algn="ctr">
              <a:buNone/>
              <a:defRPr>
                <a:solidFill>
                  <a:schemeClr val="tx1">
                    <a:tint val="75000"/>
                  </a:schemeClr>
                </a:solidFill>
              </a:defRPr>
            </a:lvl2pPr>
            <a:lvl3pPr marL="1218937" indent="0" algn="ctr">
              <a:buNone/>
              <a:defRPr>
                <a:solidFill>
                  <a:schemeClr val="tx1">
                    <a:tint val="75000"/>
                  </a:schemeClr>
                </a:solidFill>
              </a:defRPr>
            </a:lvl3pPr>
            <a:lvl4pPr marL="1828407" indent="0" algn="ctr">
              <a:buNone/>
              <a:defRPr>
                <a:solidFill>
                  <a:schemeClr val="tx1">
                    <a:tint val="75000"/>
                  </a:schemeClr>
                </a:solidFill>
              </a:defRPr>
            </a:lvl4pPr>
            <a:lvl5pPr marL="2437876" indent="0" algn="ctr">
              <a:buNone/>
              <a:defRPr>
                <a:solidFill>
                  <a:schemeClr val="tx1">
                    <a:tint val="75000"/>
                  </a:schemeClr>
                </a:solidFill>
              </a:defRPr>
            </a:lvl5pPr>
            <a:lvl6pPr marL="3047345" indent="0" algn="ctr">
              <a:buNone/>
              <a:defRPr>
                <a:solidFill>
                  <a:schemeClr val="tx1">
                    <a:tint val="75000"/>
                  </a:schemeClr>
                </a:solidFill>
              </a:defRPr>
            </a:lvl6pPr>
            <a:lvl7pPr marL="3656813" indent="0" algn="ctr">
              <a:buNone/>
              <a:defRPr>
                <a:solidFill>
                  <a:schemeClr val="tx1">
                    <a:tint val="75000"/>
                  </a:schemeClr>
                </a:solidFill>
              </a:defRPr>
            </a:lvl7pPr>
            <a:lvl8pPr marL="4266283" indent="0" algn="ctr">
              <a:buNone/>
              <a:defRPr>
                <a:solidFill>
                  <a:schemeClr val="tx1">
                    <a:tint val="75000"/>
                  </a:schemeClr>
                </a:solidFill>
              </a:defRPr>
            </a:lvl8pPr>
            <a:lvl9pPr marL="4875752" indent="0" algn="ctr">
              <a:buNone/>
              <a:defRPr>
                <a:solidFill>
                  <a:schemeClr val="tx1">
                    <a:tint val="75000"/>
                  </a:schemeClr>
                </a:solidFill>
              </a:defRPr>
            </a:lvl9pPr>
          </a:lstStyle>
          <a:p>
            <a:pPr marL="0" marR="0" lvl="0" indent="0" algn="r" defTabSz="1218937" rtl="0" eaLnBrk="1" fontAlgn="auto" latinLnBrk="0" hangingPunct="1">
              <a:lnSpc>
                <a:spcPct val="90000"/>
              </a:lnSpc>
              <a:spcBef>
                <a:spcPts val="0"/>
              </a:spcBef>
              <a:spcAft>
                <a:spcPts val="0"/>
              </a:spcAft>
              <a:buClrTx/>
              <a:buSzTx/>
              <a:buFontTx/>
              <a:buNone/>
              <a:tabLst/>
              <a:defRPr/>
            </a:pPr>
            <a:r>
              <a:rPr lang="en-US"/>
              <a:t>Click to edit Master subtitle style</a:t>
            </a:r>
          </a:p>
        </p:txBody>
      </p:sp>
      <p:sp>
        <p:nvSpPr>
          <p:cNvPr id="2" name="Title 1"/>
          <p:cNvSpPr>
            <a:spLocks noGrp="1"/>
          </p:cNvSpPr>
          <p:nvPr>
            <p:ph type="ctrTitle"/>
          </p:nvPr>
        </p:nvSpPr>
        <p:spPr>
          <a:xfrm>
            <a:off x="3251229" y="3276601"/>
            <a:ext cx="8210551" cy="1219200"/>
          </a:xfrm>
        </p:spPr>
        <p:txBody>
          <a:bodyPr vert="horz" wrap="square" lIns="0" tIns="0" rIns="0" bIns="0" rtlCol="0" anchor="b">
            <a:noAutofit/>
          </a:bodyPr>
          <a:lstStyle>
            <a:lvl1pPr algn="r" defTabSz="1218937" rtl="0" eaLnBrk="1" latinLnBrk="0" hangingPunct="1">
              <a:lnSpc>
                <a:spcPct val="90000"/>
              </a:lnSpc>
              <a:spcBef>
                <a:spcPct val="0"/>
              </a:spcBef>
              <a:buNone/>
              <a:defRPr lang="en-US" sz="4800" b="1" kern="1200" cap="none" spc="-20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pic>
        <p:nvPicPr>
          <p:cNvPr id="4"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1476011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p:cSld name="Title Content Shapes No Bar">
    <p:spTree>
      <p:nvGrpSpPr>
        <p:cNvPr id="1" name=""/>
        <p:cNvGrpSpPr/>
        <p:nvPr/>
      </p:nvGrpSpPr>
      <p:grpSpPr>
        <a:xfrm>
          <a:off x="0" y="0"/>
          <a:ext cx="0" cy="0"/>
          <a:chOff x="0" y="0"/>
          <a:chExt cx="0" cy="0"/>
        </a:xfrm>
      </p:grpSpPr>
      <p:sp>
        <p:nvSpPr>
          <p:cNvPr id="2" name="Title 1"/>
          <p:cNvSpPr>
            <a:spLocks noGrp="1"/>
          </p:cNvSpPr>
          <p:nvPr>
            <p:ph type="title"/>
          </p:nvPr>
        </p:nvSpPr>
        <p:spPr>
          <a:xfrm>
            <a:off x="1117600" y="177800"/>
            <a:ext cx="10566400" cy="685800"/>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8" name="Content Placeholder 2"/>
          <p:cNvSpPr>
            <a:spLocks noGrp="1"/>
          </p:cNvSpPr>
          <p:nvPr>
            <p:ph idx="1"/>
          </p:nvPr>
        </p:nvSpPr>
        <p:spPr>
          <a:xfrm>
            <a:off x="1219200" y="1676448"/>
            <a:ext cx="10464800" cy="467867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578900877"/>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p:cSld name="Two Content No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28706"/>
            <a:ext cx="10566400" cy="1123585"/>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9" name="Content Placeholder 2"/>
          <p:cNvSpPr>
            <a:spLocks noGrp="1"/>
          </p:cNvSpPr>
          <p:nvPr>
            <p:ph sz="half" idx="1"/>
          </p:nvPr>
        </p:nvSpPr>
        <p:spPr>
          <a:xfrm>
            <a:off x="914401" y="1371600"/>
            <a:ext cx="5080000" cy="4983480"/>
          </a:xfrm>
        </p:spPr>
        <p:txBody>
          <a:bodyPr>
            <a:normAutofit/>
          </a:bodyPr>
          <a:lstStyle>
            <a:lvl1pPr marL="453222" indent="-453222">
              <a:lnSpc>
                <a:spcPct val="90000"/>
              </a:lnSpc>
              <a:defRPr sz="3200"/>
            </a:lvl1pPr>
            <a:lvl2pPr marL="897627" indent="-433823">
              <a:lnSpc>
                <a:spcPct val="90000"/>
              </a:lnSpc>
              <a:defRPr sz="2700"/>
            </a:lvl2pPr>
            <a:lvl3pPr marL="1271491" indent="-384445">
              <a:lnSpc>
                <a:spcPct val="90000"/>
              </a:lnSpc>
              <a:defRPr sz="2400"/>
            </a:lvl3pPr>
            <a:lvl4pPr marL="1636538" indent="-365047">
              <a:lnSpc>
                <a:spcPct val="90000"/>
              </a:lnSpc>
              <a:defRPr sz="2100"/>
            </a:lvl4pPr>
            <a:lvl5pPr marL="2020982" indent="-373864">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p:cNvSpPr>
            <a:spLocks noGrp="1"/>
          </p:cNvSpPr>
          <p:nvPr>
            <p:ph sz="half" idx="2"/>
          </p:nvPr>
        </p:nvSpPr>
        <p:spPr>
          <a:xfrm>
            <a:off x="6604000" y="1371600"/>
            <a:ext cx="5080000" cy="4983480"/>
          </a:xfrm>
        </p:spPr>
        <p:txBody>
          <a:bodyPr>
            <a:normAutofit/>
          </a:bodyPr>
          <a:lstStyle>
            <a:lvl1pPr marL="463804" indent="-463804">
              <a:lnSpc>
                <a:spcPct val="90000"/>
              </a:lnSpc>
              <a:defRPr sz="3200"/>
            </a:lvl1pPr>
            <a:lvl2pPr marL="897627" indent="-453222">
              <a:lnSpc>
                <a:spcPct val="90000"/>
              </a:lnSpc>
              <a:defRPr sz="2700"/>
            </a:lvl2pPr>
            <a:lvl3pPr marL="1282072" indent="-403844">
              <a:lnSpc>
                <a:spcPct val="90000"/>
              </a:lnSpc>
              <a:defRPr sz="2400"/>
            </a:lvl3pPr>
            <a:lvl4pPr marL="1636538" indent="-354466">
              <a:lnSpc>
                <a:spcPct val="90000"/>
              </a:lnSpc>
              <a:defRPr sz="2100"/>
            </a:lvl4pPr>
            <a:lvl5pPr marL="2020982" indent="-365047">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15471829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userDrawn="1">
  <p:cSld name="Demo Layout">
    <p:spTree>
      <p:nvGrpSpPr>
        <p:cNvPr id="1" name=""/>
        <p:cNvGrpSpPr/>
        <p:nvPr/>
      </p:nvGrpSpPr>
      <p:grpSpPr>
        <a:xfrm>
          <a:off x="0" y="0"/>
          <a:ext cx="0" cy="0"/>
          <a:chOff x="0" y="0"/>
          <a:chExt cx="0" cy="0"/>
        </a:xfrm>
      </p:grpSpPr>
      <p:sp>
        <p:nvSpPr>
          <p:cNvPr id="7" name="Title 1"/>
          <p:cNvSpPr>
            <a:spLocks noGrp="1"/>
          </p:cNvSpPr>
          <p:nvPr>
            <p:ph type="ctrTitle"/>
          </p:nvPr>
        </p:nvSpPr>
        <p:spPr>
          <a:xfrm>
            <a:off x="938812" y="2794000"/>
            <a:ext cx="10745212" cy="1295400"/>
          </a:xfrm>
        </p:spPr>
        <p:txBody>
          <a:bodyPr anchor="ctr">
            <a:noAutofit/>
          </a:bodyPr>
          <a:lstStyle>
            <a:lvl1pPr algn="l">
              <a:lnSpc>
                <a:spcPct val="90000"/>
              </a:lnSpc>
              <a:defRPr sz="7200" b="0" spc="-267" baseline="0">
                <a:effectLst/>
              </a:defRPr>
            </a:lvl1pPr>
          </a:lstStyle>
          <a:p>
            <a:r>
              <a:rPr lang="en-US"/>
              <a:t>Click to edit Master title style</a:t>
            </a:r>
          </a:p>
        </p:txBody>
      </p:sp>
      <p:sp>
        <p:nvSpPr>
          <p:cNvPr id="8" name="Subtitle 2"/>
          <p:cNvSpPr>
            <a:spLocks noGrp="1"/>
          </p:cNvSpPr>
          <p:nvPr>
            <p:ph type="subTitle" idx="1" hasCustomPrompt="1"/>
          </p:nvPr>
        </p:nvSpPr>
        <p:spPr>
          <a:xfrm>
            <a:off x="938784" y="4845344"/>
            <a:ext cx="6694352" cy="920456"/>
          </a:xfrm>
        </p:spPr>
        <p:txBody>
          <a:bodyPr anchor="ctr">
            <a:noAutofit/>
          </a:bodyPr>
          <a:lstStyle>
            <a:lvl1pPr marL="0" indent="0" algn="l">
              <a:lnSpc>
                <a:spcPct val="90000"/>
              </a:lnSpc>
              <a:spcBef>
                <a:spcPts val="0"/>
              </a:spcBef>
              <a:buNone/>
              <a:defRPr sz="4300" spc="-67" baseline="0">
                <a:gradFill>
                  <a:gsLst>
                    <a:gs pos="0">
                      <a:schemeClr val="tx1"/>
                    </a:gs>
                    <a:gs pos="86000">
                      <a:schemeClr val="tx1"/>
                    </a:gs>
                  </a:gsLst>
                  <a:lin ang="5400000" scaled="0"/>
                </a:gradFill>
                <a:effectLst/>
              </a:defRPr>
            </a:lvl1pPr>
            <a:lvl2pPr marL="609444" indent="0" algn="ctr">
              <a:buNone/>
              <a:defRPr>
                <a:solidFill>
                  <a:schemeClr val="tx1">
                    <a:tint val="75000"/>
                  </a:schemeClr>
                </a:solidFill>
              </a:defRPr>
            </a:lvl2pPr>
            <a:lvl3pPr marL="1218887" indent="0" algn="ctr">
              <a:buNone/>
              <a:defRPr>
                <a:solidFill>
                  <a:schemeClr val="tx1">
                    <a:tint val="75000"/>
                  </a:schemeClr>
                </a:solidFill>
              </a:defRPr>
            </a:lvl3pPr>
            <a:lvl4pPr marL="1828331" indent="0" algn="ctr">
              <a:buNone/>
              <a:defRPr>
                <a:solidFill>
                  <a:schemeClr val="tx1">
                    <a:tint val="75000"/>
                  </a:schemeClr>
                </a:solidFill>
              </a:defRPr>
            </a:lvl4pPr>
            <a:lvl5pPr marL="2437775" indent="0" algn="ctr">
              <a:buNone/>
              <a:defRPr>
                <a:solidFill>
                  <a:schemeClr val="tx1">
                    <a:tint val="75000"/>
                  </a:schemeClr>
                </a:solidFill>
              </a:defRPr>
            </a:lvl5pPr>
            <a:lvl6pPr marL="3047217" indent="0" algn="ctr">
              <a:buNone/>
              <a:defRPr>
                <a:solidFill>
                  <a:schemeClr val="tx1">
                    <a:tint val="75000"/>
                  </a:schemeClr>
                </a:solidFill>
              </a:defRPr>
            </a:lvl6pPr>
            <a:lvl7pPr marL="3656660" indent="0" algn="ctr">
              <a:buNone/>
              <a:defRPr>
                <a:solidFill>
                  <a:schemeClr val="tx1">
                    <a:tint val="75000"/>
                  </a:schemeClr>
                </a:solidFill>
              </a:defRPr>
            </a:lvl7pPr>
            <a:lvl8pPr marL="4266105" indent="0" algn="ctr">
              <a:buNone/>
              <a:defRPr>
                <a:solidFill>
                  <a:schemeClr val="tx1">
                    <a:tint val="75000"/>
                  </a:schemeClr>
                </a:solidFill>
              </a:defRPr>
            </a:lvl8pPr>
            <a:lvl9pPr marL="4875549" indent="0" algn="ctr">
              <a:buNone/>
              <a:defRPr>
                <a:solidFill>
                  <a:schemeClr val="tx1">
                    <a:tint val="75000"/>
                  </a:schemeClr>
                </a:solidFill>
              </a:defRPr>
            </a:lvl9pPr>
          </a:lstStyle>
          <a:p>
            <a:r>
              <a:rPr lang="en-US"/>
              <a:t>Click to edit Master title style</a:t>
            </a:r>
          </a:p>
        </p:txBody>
      </p:sp>
      <p:sp>
        <p:nvSpPr>
          <p:cNvPr id="9" name="Text Placeholder 6"/>
          <p:cNvSpPr>
            <a:spLocks noGrp="1"/>
          </p:cNvSpPr>
          <p:nvPr>
            <p:ph type="body" sz="quarter" idx="10" hasCustomPrompt="1"/>
          </p:nvPr>
        </p:nvSpPr>
        <p:spPr>
          <a:xfrm>
            <a:off x="1430515" y="228601"/>
            <a:ext cx="10253485" cy="1384995"/>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4700" b="1" i="1" u="none" strike="noStrike" kern="1200" cap="none" spc="-856"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1218887" rtl="0" eaLnBrk="1" latinLnBrk="0" hangingPunct="1">
              <a:lnSpc>
                <a:spcPct val="90000"/>
              </a:lnSpc>
              <a:spcBef>
                <a:spcPct val="20000"/>
              </a:spcBef>
              <a:buSzPct val="85000"/>
              <a:buFont typeface="Arial" pitchFamily="34" charset="0"/>
              <a:buNone/>
            </a:pPr>
            <a:r>
              <a:rPr lang="en-US"/>
              <a:t>click to…</a:t>
            </a:r>
          </a:p>
        </p:txBody>
      </p:sp>
      <p:pic>
        <p:nvPicPr>
          <p:cNvPr id="5"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786294777"/>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userDrawn="1">
  <p:cSld name="Centered Text">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3"/>
            <a:ext cx="2844800" cy="365125"/>
          </a:xfrm>
          <a:prstGeom prst="rect">
            <a:avLst/>
          </a:prstGeom>
        </p:spPr>
        <p:txBody>
          <a:bodyPr/>
          <a:lstStyle/>
          <a:p>
            <a:fld id="{FD5DACB9-5D84-4CE7-9B4B-05AD977395C1}" type="datetimeFigureOut">
              <a:rPr lang="en-US" smtClean="0">
                <a:solidFill>
                  <a:prstClr val="black">
                    <a:tint val="75000"/>
                  </a:prstClr>
                </a:solidFill>
              </a:rPr>
              <a:pPr/>
              <a:t>4/12/2021</a:t>
            </a:fld>
            <a:endParaRPr lang="en-US">
              <a:solidFill>
                <a:prstClr val="black">
                  <a:tint val="75000"/>
                </a:prstClr>
              </a:solidFill>
            </a:endParaRPr>
          </a:p>
        </p:txBody>
      </p:sp>
      <p:sp>
        <p:nvSpPr>
          <p:cNvPr id="4" name="Footer Placeholder 3"/>
          <p:cNvSpPr>
            <a:spLocks noGrp="1"/>
          </p:cNvSpPr>
          <p:nvPr>
            <p:ph type="ftr" sz="quarter" idx="11"/>
          </p:nvPr>
        </p:nvSpPr>
        <p:spPr>
          <a:xfrm>
            <a:off x="4165601" y="6356353"/>
            <a:ext cx="3860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737601" y="6356353"/>
            <a:ext cx="2844800" cy="365125"/>
          </a:xfrm>
          <a:prstGeom prst="rect">
            <a:avLst/>
          </a:prstGeom>
        </p:spPr>
        <p:txBody>
          <a:bodyPr/>
          <a:lstStyle/>
          <a:p>
            <a:fld id="{CCEEC192-A182-4281-BB3C-80D5823A9BAE}"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508001" y="457200"/>
            <a:ext cx="11176000" cy="5562600"/>
          </a:xfrm>
        </p:spPr>
        <p:txBody>
          <a:bodyPr anchor="ctr" anchorCtr="0">
            <a:normAutofit/>
          </a:bodyPr>
          <a:lstStyle>
            <a:lvl1pPr algn="ctr">
              <a:buNone/>
              <a:defRPr sz="5900" baseline="0">
                <a:latin typeface="Segoe UI Light" panose="020B0502040204020203" pitchFamily="34" charset="0"/>
                <a:cs typeface="Segoe UI Light" panose="020B0502040204020203" pitchFamily="34" charset="0"/>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a:t>Click to edit Master text styles</a:t>
            </a:r>
          </a:p>
        </p:txBody>
      </p:sp>
    </p:spTree>
    <p:extLst>
      <p:ext uri="{BB962C8B-B14F-4D97-AF65-F5344CB8AC3E}">
        <p14:creationId xmlns:p14="http://schemas.microsoft.com/office/powerpoint/2010/main" val="140977137"/>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197282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1" y="1411658"/>
            <a:ext cx="11176000" cy="221086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2954809"/>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290" y="292825"/>
            <a:ext cx="1993362" cy="701889"/>
          </a:xfrm>
          <a:prstGeom prst="rect">
            <a:avLst/>
          </a:prstGeom>
        </p:spPr>
      </p:pic>
    </p:spTree>
    <p:extLst>
      <p:ext uri="{BB962C8B-B14F-4D97-AF65-F5344CB8AC3E}">
        <p14:creationId xmlns:p14="http://schemas.microsoft.com/office/powerpoint/2010/main" val="2032300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4019324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4105394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646993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2230227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91015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436504515"/>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405876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07435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042819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82313252"/>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650801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3353476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8650255"/>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232104811"/>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96377276"/>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908524167"/>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4038658300"/>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88065486"/>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4899916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6"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1535258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28025971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576939685"/>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0125960"/>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650083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436582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81521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3913721944"/>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8179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20221731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478"/>
            <a:fld id="{350DE342-D4AC-4E23-8642-C9E9A95F063C}" type="datetimeFigureOut">
              <a:rPr lang="en-US" smtClean="0">
                <a:solidFill>
                  <a:prstClr val="black">
                    <a:tint val="75000"/>
                  </a:prstClr>
                </a:solidFill>
              </a:rPr>
              <a:pPr defTabSz="1087478"/>
              <a:t>4/12/2021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478"/>
            <a:endParaRPr>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478"/>
            <a:fld id="{66F619C3-7D96-4230-A702-E5C0C4C46E62}" type="slidenum">
              <a:rPr lang="en-US" smtClean="0">
                <a:solidFill>
                  <a:prstClr val="black">
                    <a:tint val="75000"/>
                  </a:prstClr>
                </a:solidFill>
              </a:rPr>
              <a:pPr defTabSz="1087478"/>
              <a:t>‹#›</a:t>
            </a:fld>
            <a:endParaRPr lang="en-US">
              <a:solidFill>
                <a:prstClr val="black">
                  <a:tint val="75000"/>
                </a:prstClr>
              </a:solidFill>
            </a:endParaRPr>
          </a:p>
        </p:txBody>
      </p:sp>
    </p:spTree>
    <p:extLst>
      <p:ext uri="{BB962C8B-B14F-4D97-AF65-F5344CB8AC3E}">
        <p14:creationId xmlns:p14="http://schemas.microsoft.com/office/powerpoint/2010/main" val="29282030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77274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9284220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5761533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3814625"/>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4/12/2021</a:t>
            </a:fld>
            <a:endParaRPr lang="en-US">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a:t>Speaker Name</a:t>
            </a:r>
          </a:p>
        </p:txBody>
      </p:sp>
    </p:spTree>
    <p:extLst>
      <p:ext uri="{BB962C8B-B14F-4D97-AF65-F5344CB8AC3E}">
        <p14:creationId xmlns:p14="http://schemas.microsoft.com/office/powerpoint/2010/main" val="100034855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55519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p>
        </p:txBody>
      </p:sp>
    </p:spTree>
    <p:extLst>
      <p:ext uri="{BB962C8B-B14F-4D97-AF65-F5344CB8AC3E}">
        <p14:creationId xmlns:p14="http://schemas.microsoft.com/office/powerpoint/2010/main" val="3361264905"/>
      </p:ext>
    </p:extLst>
  </p:cSld>
  <p:clrMapOvr>
    <a:masterClrMapping/>
  </p:clrMapOvr>
  <p:transition spd="med">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2299920"/>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3369757"/>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433624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586134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Speaker not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27073" y="1600202"/>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3"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2217560894"/>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ext uri="{BB962C8B-B14F-4D97-AF65-F5344CB8AC3E}">
        <p14:creationId xmlns:p14="http://schemas.microsoft.com/office/powerpoint/2010/main" val="1956523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8822916"/>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1061956"/>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380457606"/>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74271598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6873393"/>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64307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853759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0362806"/>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11147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lgn="l" defTabSz="914016" rtl="0" eaLnBrk="1" latinLnBrk="0" hangingPunct="1">
              <a:lnSpc>
                <a:spcPct val="90000"/>
              </a:lnSpc>
              <a:spcBef>
                <a:spcPct val="0"/>
              </a:spcBef>
              <a:buNone/>
              <a:defRPr lang="en-US" sz="8625"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80327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3"/>
            <a:ext cx="11653523" cy="2187843"/>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6608677"/>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8721579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9226291"/>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1817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6675718"/>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189315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1001391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510275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5064821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42" name="MS logo gray - EMF"/>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0102527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427">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6032279"/>
      </p:ext>
    </p:extLst>
  </p:cSld>
  <p:clrMapOvr>
    <a:masterClrMapping/>
  </p:clrMapOvr>
  <p:transition>
    <p:fade/>
  </p:transition>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04164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2539213"/>
      </p:ext>
    </p:extLst>
  </p:cSld>
  <p:clrMapOvr>
    <a:masterClrMapping/>
  </p:clrMapOvr>
  <p:transition>
    <p:fade/>
  </p:transition>
  <p:hf sldNum="0" hdr="0" ftr="0" dt="0"/>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040553764"/>
      </p:ext>
    </p:extLst>
  </p:cSld>
  <p:clrMapOvr>
    <a:masterClrMapping/>
  </p:clrMapOvr>
  <p:transition>
    <p:fade/>
  </p:transition>
  <p:hf sldNum="0" hdr="0" ftr="0" dt="0"/>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56033971"/>
      </p:ext>
    </p:extLst>
  </p:cSld>
  <p:clrMapOvr>
    <a:masterClrMapping/>
  </p:clrMapOvr>
  <p:transition>
    <p:fade/>
  </p:transition>
  <p:hf sldNum="0" hdr="0" ftr="0" dt="0"/>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7269489"/>
      </p:ext>
    </p:extLst>
  </p:cSld>
  <p:clrMapOvr>
    <a:masterClrMapping/>
  </p:clrMapOvr>
  <p:transition>
    <p:fade/>
  </p:transition>
  <p:hf sldNum="0" hdr="0" ftr="0" dt="0"/>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12405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6664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39680865"/>
      </p:ext>
    </p:extLst>
  </p:cSld>
  <p:clrMapOvr>
    <a:masterClrMapping/>
  </p:clrMapOvr>
  <p:transition>
    <p:fade/>
  </p:transition>
  <p:hf sldNum="0" hdr="0" ftr="0" dt="0"/>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0632183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extLst>
      <p:ext uri="{BB962C8B-B14F-4D97-AF65-F5344CB8AC3E}">
        <p14:creationId xmlns:p14="http://schemas.microsoft.com/office/powerpoint/2010/main" val="2974820887"/>
      </p:ext>
    </p:extLst>
  </p:cSld>
  <p:clrMapOvr>
    <a:masterClrMapping/>
  </p:clrMapOvr>
  <p:transition>
    <p:fade/>
  </p:transition>
  <p:hf sldNum="0" hdr="0" ftr="0" dt="0"/>
  <p:extLst>
    <p:ext uri="{DCECCB84-F9BA-43D5-87BE-67443E8EF086}">
      <p15:sldGuideLst xmlns:p15="http://schemas.microsoft.com/office/powerpoint/2012/main">
        <p15:guide id="1" pos="3427">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737665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Blank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5"/>
            <a:ext cx="3781899" cy="6280621"/>
          </a:xfrm>
        </p:spPr>
        <p:txBody>
          <a:bodyPr anchor="ctr"/>
          <a:lstStyle>
            <a:lvl1pPr>
              <a:defRPr sz="5397" spc="-150"/>
            </a:lvl1pPr>
          </a:lstStyle>
          <a:p>
            <a:r>
              <a:rPr lang="en-US"/>
              <a:t>Click to edit Master title style</a:t>
            </a:r>
          </a:p>
        </p:txBody>
      </p:sp>
    </p:spTree>
    <p:extLst>
      <p:ext uri="{BB962C8B-B14F-4D97-AF65-F5344CB8AC3E}">
        <p14:creationId xmlns:p14="http://schemas.microsoft.com/office/powerpoint/2010/main" val="2625667661"/>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6313574"/>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6521203"/>
      </p:ext>
    </p:extLst>
  </p:cSld>
  <p:clrMapOvr>
    <a:masterClrMapping/>
  </p:clrMapOvr>
  <p:transition>
    <p:fade/>
  </p:transition>
  <p:hf sldNum="0" hdr="0" ftr="0" dt="0"/>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black">
          <a:xfrm>
            <a:off x="448213" y="471693"/>
            <a:ext cx="1454257" cy="304828"/>
          </a:xfrm>
          <a:prstGeom prst="rect">
            <a:avLst/>
          </a:prstGeom>
        </p:spPr>
      </p:pic>
    </p:spTree>
    <p:extLst>
      <p:ext uri="{BB962C8B-B14F-4D97-AF65-F5344CB8AC3E}">
        <p14:creationId xmlns:p14="http://schemas.microsoft.com/office/powerpoint/2010/main" val="160128222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43250067"/>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24.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2525100472"/>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2419544231"/>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8"/>
            <a:ext cx="1522404" cy="326167"/>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469861" y="484298"/>
            <a:ext cx="7002045" cy="1344828"/>
          </a:xfrm>
          <a:prstGeom prst="rect">
            <a:avLst/>
          </a:prstGeom>
        </p:spPr>
      </p:pic>
    </p:spTree>
    <p:extLst>
      <p:ext uri="{BB962C8B-B14F-4D97-AF65-F5344CB8AC3E}">
        <p14:creationId xmlns:p14="http://schemas.microsoft.com/office/powerpoint/2010/main" val="475653855"/>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5" y="4309990"/>
            <a:ext cx="12188887" cy="2551127"/>
          </a:xfrm>
          <a:prstGeom prst="rect">
            <a:avLst/>
          </a:prstGeom>
          <a:solidFill>
            <a:srgbClr val="4DA0E2"/>
          </a:solidFill>
          <a:ln>
            <a:noFill/>
          </a:ln>
        </p:spPr>
        <p:txBody>
          <a:bodyPr vert="horz" wrap="square" lIns="89617" tIns="44808" rIns="89617" bIns="44808" numCol="1" anchor="t" anchorCtr="0" compatLnSpc="1">
            <a:prstTxWarp prst="textNoShape">
              <a:avLst/>
            </a:prstTxWarp>
          </a:bodyPr>
          <a:lstStyle/>
          <a:p>
            <a:pPr defTabSz="914049"/>
            <a:endParaRPr lang="en-US" sz="1765">
              <a:solidFill>
                <a:srgbClr val="FFFFFF"/>
              </a:solidFill>
            </a:endParaRPr>
          </a:p>
        </p:txBody>
      </p:sp>
      <p:sp>
        <p:nvSpPr>
          <p:cNvPr id="10" name="Rectangle 7"/>
          <p:cNvSpPr>
            <a:spLocks noChangeArrowheads="1"/>
          </p:cNvSpPr>
          <p:nvPr/>
        </p:nvSpPr>
        <p:spPr bwMode="auto">
          <a:xfrm>
            <a:off x="3" y="5729528"/>
            <a:ext cx="12188888" cy="1131586"/>
          </a:xfrm>
          <a:prstGeom prst="rect">
            <a:avLst/>
          </a:prstGeom>
          <a:solidFill>
            <a:srgbClr val="00188F"/>
          </a:solidFill>
          <a:ln>
            <a:noFill/>
          </a:ln>
        </p:spPr>
        <p:txBody>
          <a:bodyPr vert="horz" wrap="square" lIns="89617" tIns="44808" rIns="89617" bIns="44808" numCol="1" anchor="t" anchorCtr="0" compatLnSpc="1">
            <a:prstTxWarp prst="textNoShape">
              <a:avLst/>
            </a:prstTxWarp>
          </a:bodyPr>
          <a:lstStyle/>
          <a:p>
            <a:pPr defTabSz="914049"/>
            <a:endParaRPr lang="en-US" sz="1765">
              <a:solidFill>
                <a:srgbClr val="FFFFFF"/>
              </a:solidFill>
            </a:endParaRPr>
          </a:p>
        </p:txBody>
      </p:sp>
      <p:sp>
        <p:nvSpPr>
          <p:cNvPr id="11" name="Rectangle 8"/>
          <p:cNvSpPr>
            <a:spLocks noChangeArrowheads="1"/>
          </p:cNvSpPr>
          <p:nvPr/>
        </p:nvSpPr>
        <p:spPr bwMode="auto">
          <a:xfrm>
            <a:off x="3115" y="3343394"/>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FFFFFF"/>
              </a:solidFill>
            </a:endParaRPr>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3"/>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8"/>
            <a:ext cx="1522404" cy="326167"/>
          </a:xfrm>
          <a:prstGeom prst="rect">
            <a:avLst/>
          </a:prstGeom>
        </p:spPr>
      </p:pic>
      <p:sp>
        <p:nvSpPr>
          <p:cNvPr id="8" name="Rectangle 6"/>
          <p:cNvSpPr>
            <a:spLocks noChangeArrowheads="1"/>
          </p:cNvSpPr>
          <p:nvPr/>
        </p:nvSpPr>
        <p:spPr bwMode="auto">
          <a:xfrm>
            <a:off x="3115" y="4309990"/>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FFFFFF"/>
              </a:solidFill>
            </a:endParaRPr>
          </a:p>
        </p:txBody>
      </p:sp>
      <p:sp>
        <p:nvSpPr>
          <p:cNvPr id="14"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71"/>
            <a:ext cx="3585699" cy="452654"/>
          </a:xfrm>
        </p:spPr>
        <p:txBody>
          <a:bodyPr/>
          <a:lstStyle>
            <a:lvl1pPr marL="0" indent="0">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8337066" y="291071"/>
            <a:ext cx="3585699" cy="452654"/>
          </a:xfrm>
        </p:spPr>
        <p:txBody>
          <a:bodyPr/>
          <a:lstStyle>
            <a:lvl1pPr marL="0" indent="0" algn="r">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a:t>Yammer hashtag</a:t>
            </a:r>
          </a:p>
        </p:txBody>
      </p:sp>
    </p:spTree>
    <p:extLst>
      <p:ext uri="{BB962C8B-B14F-4D97-AF65-F5344CB8AC3E}">
        <p14:creationId xmlns:p14="http://schemas.microsoft.com/office/powerpoint/2010/main" val="35335590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p:ext uri="{DCECCB84-F9BA-43D5-87BE-67443E8EF086}">
      <p15:sldGuideLst xmlns:p15="http://schemas.microsoft.com/office/powerpoint/2012/main">
        <p15:guide id="1" orient="horz" pos="4406">
          <p15:clr>
            <a:srgbClr val="C35EA4"/>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3"/>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8"/>
            <a:ext cx="1522404" cy="326167"/>
          </a:xfrm>
          <a:prstGeom prst="rect">
            <a:avLst/>
          </a:prstGeom>
        </p:spPr>
      </p:pic>
      <p:sp>
        <p:nvSpPr>
          <p:cNvPr id="8" name="Rectangle 6"/>
          <p:cNvSpPr>
            <a:spLocks noChangeArrowheads="1"/>
          </p:cNvSpPr>
          <p:nvPr/>
        </p:nvSpPr>
        <p:spPr bwMode="auto">
          <a:xfrm>
            <a:off x="3115" y="4309990"/>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FFFFFF"/>
              </a:solidFill>
            </a:endParaRPr>
          </a:p>
        </p:txBody>
      </p:sp>
      <p:sp>
        <p:nvSpPr>
          <p:cNvPr id="14"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71"/>
            <a:ext cx="3585699" cy="452654"/>
          </a:xfrm>
        </p:spPr>
        <p:txBody>
          <a:bodyPr/>
          <a:lstStyle>
            <a:lvl1pPr marL="0" indent="0">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8337066" y="291071"/>
            <a:ext cx="3585699" cy="452654"/>
          </a:xfrm>
        </p:spPr>
        <p:txBody>
          <a:bodyPr/>
          <a:lstStyle>
            <a:lvl1pPr marL="0" indent="0" algn="r">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a:t>Yammer hashtag</a:t>
            </a:r>
          </a:p>
        </p:txBody>
      </p:sp>
    </p:spTree>
    <p:extLst>
      <p:ext uri="{BB962C8B-B14F-4D97-AF65-F5344CB8AC3E}">
        <p14:creationId xmlns:p14="http://schemas.microsoft.com/office/powerpoint/2010/main" val="1502283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19388719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2" y="228600"/>
            <a:ext cx="11582401" cy="863600"/>
          </a:xfrm>
        </p:spPr>
        <p:txBody>
          <a:bodyPr anchor="t" anchorCtr="0">
            <a:noAutofit/>
          </a:bodyPr>
          <a:lstStyle>
            <a:lvl1pPr>
              <a:defRPr sz="5329" cap="none" spc="-133"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425433549"/>
      </p:ext>
    </p:extLst>
  </p:cSld>
  <p:clrMapOvr>
    <a:masterClrMapping/>
  </p:clrMapOvr>
  <p:transition spd="slow">
    <p:push/>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4"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4594054"/>
            <a:ext cx="7171399" cy="1793881"/>
          </a:xfrm>
          <a:noFill/>
        </p:spPr>
        <p:txBody>
          <a:bodyPr lIns="182880" tIns="146304" rIns="182880" bIns="146304">
            <a:noAutofit/>
          </a:bodyPr>
          <a:lstStyle>
            <a:lvl1pPr marL="0" indent="0">
              <a:spcBef>
                <a:spcPts val="0"/>
              </a:spcBef>
              <a:buNone/>
              <a:defRPr sz="3527"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34396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3" y="1186356"/>
            <a:ext cx="8964247" cy="2697988"/>
          </a:xfrm>
          <a:noFill/>
        </p:spPr>
        <p:txBody>
          <a:bodyPr tIns="91440" bIns="91440" anchor="t" anchorCtr="0"/>
          <a:lstStyle>
            <a:lvl1pPr>
              <a:defRPr sz="7054" spc="-98"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17" y="3015598"/>
            <a:ext cx="12192434" cy="3227867"/>
          </a:xfrm>
          <a:prstGeom prst="rect">
            <a:avLst/>
          </a:prstGeom>
        </p:spPr>
      </p:pic>
    </p:spTree>
    <p:extLst>
      <p:ext uri="{BB962C8B-B14F-4D97-AF65-F5344CB8AC3E}">
        <p14:creationId xmlns:p14="http://schemas.microsoft.com/office/powerpoint/2010/main" val="293985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defRPr sz="8625" spc="-98"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559025702"/>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lgn="l" defTabSz="914016" rtl="0" eaLnBrk="1" latinLnBrk="0" hangingPunct="1">
              <a:lnSpc>
                <a:spcPct val="90000"/>
              </a:lnSpc>
              <a:spcBef>
                <a:spcPct val="0"/>
              </a:spcBef>
              <a:buNone/>
              <a:defRPr lang="en-US" sz="8625"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017463984"/>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lgn="l" defTabSz="914016" rtl="0" eaLnBrk="1" latinLnBrk="0" hangingPunct="1">
              <a:lnSpc>
                <a:spcPct val="90000"/>
              </a:lnSpc>
              <a:spcBef>
                <a:spcPct val="0"/>
              </a:spcBef>
              <a:buNone/>
              <a:defRPr lang="en-US" sz="8625"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17698452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185732842"/>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605073862"/>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61186122"/>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556149"/>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2556149"/>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67765458"/>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423908257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lide Photo_Option">
    <p:spTree>
      <p:nvGrpSpPr>
        <p:cNvPr id="1" name=""/>
        <p:cNvGrpSpPr/>
        <p:nvPr/>
      </p:nvGrpSpPr>
      <p:grpSpPr>
        <a:xfrm>
          <a:off x="0" y="0"/>
          <a:ext cx="0" cy="0"/>
          <a:chOff x="0" y="0"/>
          <a:chExt cx="0" cy="0"/>
        </a:xfrm>
      </p:grpSpPr>
      <p:sp>
        <p:nvSpPr>
          <p:cNvPr id="15" name="Shape 12"/>
          <p:cNvSpPr/>
          <p:nvPr userDrawn="1"/>
        </p:nvSpPr>
        <p:spPr>
          <a:xfrm>
            <a:off x="112053" y="109829"/>
            <a:ext cx="11960112" cy="6606529"/>
          </a:xfrm>
          <a:prstGeom prst="rect">
            <a:avLst/>
          </a:prstGeom>
          <a:solidFill>
            <a:srgbClr val="22313C"/>
          </a:solidFill>
          <a:ln>
            <a:noFill/>
          </a:ln>
        </p:spPr>
        <p:txBody>
          <a:bodyPr lIns="89617" tIns="44797" rIns="89617" bIns="44797" anchor="ctr" anchorCtr="0">
            <a:noAutofit/>
          </a:bodyPr>
          <a:lstStyle/>
          <a:p>
            <a:pPr marL="0" marR="0" lvl="0" indent="0" algn="ctr" rtl="0">
              <a:spcBef>
                <a:spcPts val="0"/>
              </a:spcBef>
              <a:buClr>
                <a:schemeClr val="dk1"/>
              </a:buClr>
              <a:buFont typeface="Arial"/>
              <a:buNone/>
            </a:pPr>
            <a:endParaRPr sz="1765" b="0" i="0" u="none" strike="noStrike" cap="none">
              <a:solidFill>
                <a:schemeClr val="lt1"/>
              </a:solidFill>
              <a:latin typeface="Arial"/>
              <a:ea typeface="Arial"/>
              <a:cs typeface="Arial"/>
              <a:sym typeface="Arial"/>
            </a:endParaRPr>
          </a:p>
        </p:txBody>
      </p:sp>
      <p:pic>
        <p:nvPicPr>
          <p:cNvPr id="13" name="Shape 365"/>
          <p:cNvPicPr preferRelativeResize="0">
            <a:picLocks/>
          </p:cNvPicPr>
          <p:nvPr userDrawn="1"/>
        </p:nvPicPr>
        <p:blipFill rotWithShape="1">
          <a:blip r:embed="rId2" cstate="screen">
            <a:alphaModFix amt="40000"/>
            <a:extLst>
              <a:ext uri="{28A0092B-C50C-407E-A947-70E740481C1C}">
                <a14:useLocalDpi xmlns:a14="http://schemas.microsoft.com/office/drawing/2010/main" val="0"/>
              </a:ext>
            </a:extLst>
          </a:blip>
          <a:srcRect/>
          <a:stretch/>
        </p:blipFill>
        <p:spPr>
          <a:xfrm>
            <a:off x="119836" y="-82494"/>
            <a:ext cx="12192000" cy="6858000"/>
          </a:xfrm>
          <a:prstGeom prst="rect">
            <a:avLst/>
          </a:prstGeom>
          <a:noFill/>
          <a:ln>
            <a:noFill/>
          </a:ln>
        </p:spPr>
      </p:pic>
      <p:sp>
        <p:nvSpPr>
          <p:cNvPr id="2" name="Rectangle 1"/>
          <p:cNvSpPr/>
          <p:nvPr userDrawn="1"/>
        </p:nvSpPr>
        <p:spPr bwMode="auto">
          <a:xfrm>
            <a:off x="266064" y="2084190"/>
            <a:ext cx="6723187" cy="35862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7" tIns="143400" rIns="179247" bIns="143400" numCol="1" spcCol="0" rtlCol="0" fromWordArt="0" anchor="t" anchorCtr="0" forceAA="0" compatLnSpc="1">
            <a:prstTxWarp prst="textNoShape">
              <a:avLst/>
            </a:prstTxWarp>
            <a:noAutofit/>
          </a:bodyPr>
          <a:lstStyle/>
          <a:p>
            <a:pPr algn="ctr" defTabSz="91391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1" y="2084186"/>
            <a:ext cx="6723187" cy="1793104"/>
          </a:xfrm>
          <a:noFill/>
          <a:ln>
            <a:noFill/>
          </a:ln>
        </p:spPr>
        <p:txBody>
          <a:bodyPr lIns="146275" tIns="91422" rIns="146275" bIns="91422" anchor="t" anchorCtr="0"/>
          <a:lstStyle>
            <a:lvl1pPr>
              <a:defRPr sz="5294" spc="-97"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3"/>
            <a:ext cx="6723187" cy="1789991"/>
          </a:xfrm>
        </p:spPr>
        <p:txBody>
          <a:bodyPr tIns="109704" bIns="109704">
            <a:noAutofit/>
          </a:bodyPr>
          <a:lstStyle>
            <a:lvl1pPr marL="0" indent="0">
              <a:spcBef>
                <a:spcPts val="0"/>
              </a:spcBef>
              <a:buNone/>
              <a:defRPr sz="3039">
                <a:gradFill>
                  <a:gsLst>
                    <a:gs pos="64646">
                      <a:srgbClr val="FFFFFF"/>
                    </a:gs>
                    <a:gs pos="45000">
                      <a:srgbClr val="FFFFFF"/>
                    </a:gs>
                  </a:gsLst>
                  <a:lin ang="5400000" scaled="0"/>
                </a:gradFill>
              </a:defRPr>
            </a:lvl1pPr>
          </a:lstStyle>
          <a:p>
            <a:pPr lvl="0"/>
            <a:r>
              <a:rPr lang="en-US"/>
              <a:t>Speaker Name</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343941" y="6193368"/>
            <a:ext cx="1664788" cy="358622"/>
          </a:xfrm>
          <a:prstGeom prst="rect">
            <a:avLst/>
          </a:prstGeom>
        </p:spPr>
      </p:pic>
    </p:spTree>
    <p:extLst>
      <p:ext uri="{BB962C8B-B14F-4D97-AF65-F5344CB8AC3E}">
        <p14:creationId xmlns:p14="http://schemas.microsoft.com/office/powerpoint/2010/main" val="1475014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3"/>
            <a:ext cx="11655840" cy="899665"/>
          </a:xfrm>
        </p:spPr>
        <p:txBody>
          <a:bodyPr/>
          <a:lstStyle>
            <a:lvl1pPr>
              <a:defRPr sz="7054" baseline="0"/>
            </a:lvl1pPr>
          </a:lstStyle>
          <a:p>
            <a:r>
              <a:rPr lang="en-US"/>
              <a:t>Click to edit Master title style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16728347"/>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6" y="2084173"/>
            <a:ext cx="8058229" cy="1793104"/>
          </a:xfrm>
        </p:spPr>
        <p:txBody>
          <a:bodyPr/>
          <a:lstStyle>
            <a:lvl1pPr>
              <a:defRPr sz="5880" baseline="0"/>
            </a:lvl1pPr>
          </a:lstStyle>
          <a:p>
            <a:r>
              <a:rPr lang="en-US"/>
              <a:t>Click to edit Master title style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81581204"/>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6" y="2084173"/>
            <a:ext cx="8058229" cy="1793104"/>
          </a:xfrm>
        </p:spPr>
        <p:txBody>
          <a:bodyPr/>
          <a:lstStyle>
            <a:lvl1pPr>
              <a:defRPr sz="5880" baseline="0"/>
            </a:lvl1pPr>
          </a:lstStyle>
          <a:p>
            <a:r>
              <a:rPr lang="en-US"/>
              <a:t>Click to edit Master title style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695010572"/>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1"/>
            <a:ext cx="9860672" cy="899665"/>
          </a:xfrm>
        </p:spPr>
        <p:txBody>
          <a:bodyPr/>
          <a:lstStyle>
            <a:lvl1pPr marL="228679" indent="-228679">
              <a:defRPr sz="5880"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5" baseline="0">
                <a:latin typeface="+mj-lt"/>
              </a:defRPr>
            </a:lvl1pPr>
          </a:lstStyle>
          <a:p>
            <a:pPr lvl="0"/>
            <a:r>
              <a:rPr lang="en-US"/>
              <a:t>Author Name</a:t>
            </a:r>
          </a:p>
          <a:p>
            <a:pPr lvl="0"/>
            <a:r>
              <a:rPr lang="en-US"/>
              <a:t>Title</a:t>
            </a:r>
          </a:p>
        </p:txBody>
      </p:sp>
      <p:sp>
        <p:nvSpPr>
          <p:cNvPr id="5"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85357717"/>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5"/>
            <a:ext cx="9860672" cy="899665"/>
          </a:xfrm>
        </p:spPr>
        <p:txBody>
          <a:bodyPr/>
          <a:lstStyle>
            <a:lvl1pPr marL="276900" indent="-276900">
              <a:tabLst>
                <a:tab pos="276900" algn="l"/>
              </a:tabLst>
              <a:defRPr sz="5880"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5" baseline="0">
                <a:latin typeface="+mj-lt"/>
              </a:defRPr>
            </a:lvl1pPr>
          </a:lstStyle>
          <a:p>
            <a:pPr lvl="0"/>
            <a:r>
              <a:rPr lang="en-US"/>
              <a:t>Author’s Name</a:t>
            </a:r>
          </a:p>
          <a:p>
            <a:pPr lvl="0"/>
            <a:r>
              <a:rPr lang="en-US"/>
              <a:t>Title</a:t>
            </a:r>
          </a:p>
        </p:txBody>
      </p:sp>
      <p:sp>
        <p:nvSpPr>
          <p:cNvPr id="5"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79542163"/>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3" y="2383025"/>
            <a:ext cx="11653523"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p:txBody>
      </p:sp>
      <p:sp>
        <p:nvSpPr>
          <p:cNvPr id="4" name="Title 1"/>
          <p:cNvSpPr>
            <a:spLocks noGrp="1"/>
          </p:cNvSpPr>
          <p:nvPr>
            <p:ph type="title"/>
          </p:nvPr>
        </p:nvSpPr>
        <p:spPr>
          <a:xfrm>
            <a:off x="277021" y="1187623"/>
            <a:ext cx="11655840" cy="899665"/>
          </a:xfrm>
        </p:spPr>
        <p:txBody>
          <a:bodyPr/>
          <a:lstStyle>
            <a:lvl1pPr>
              <a:defRPr sz="7054"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640050434"/>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763530"/>
          </a:xfrm>
        </p:spPr>
        <p:txBody>
          <a:bodyPr/>
          <a:lstStyle>
            <a:lvl1pPr>
              <a:defRPr sz="646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318251258"/>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7"/>
            <a:ext cx="5378548" cy="899665"/>
          </a:xfrm>
        </p:spPr>
        <p:txBody>
          <a:bodyPr/>
          <a:lstStyle>
            <a:lvl1pPr>
              <a:defRPr sz="6468"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cstate="screen">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370"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109929772"/>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49708936"/>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39529385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015804"/>
          </a:xfrm>
        </p:spPr>
        <p:txBody>
          <a:bodyPr>
            <a:spAutoFit/>
          </a:bodyPr>
          <a:lstStyle>
            <a:lvl1pPr>
              <a:buClr>
                <a:srgbClr val="008774"/>
              </a:buClr>
              <a:defRPr sz="3627">
                <a:solidFill>
                  <a:schemeClr val="tx1"/>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rgbClr val="008774"/>
                </a:solidFill>
              </a:defRPr>
            </a:lvl1pPr>
          </a:lstStyle>
          <a:p>
            <a:r>
              <a:rPr lang="en-US"/>
              <a:t>Click to edit Master title style</a:t>
            </a:r>
          </a:p>
        </p:txBody>
      </p:sp>
    </p:spTree>
    <p:extLst>
      <p:ext uri="{BB962C8B-B14F-4D97-AF65-F5344CB8AC3E}">
        <p14:creationId xmlns:p14="http://schemas.microsoft.com/office/powerpoint/2010/main" val="2799806137"/>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29274963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751"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7"/>
            <a:ext cx="11653522" cy="2089751"/>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3291086"/>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198175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4" y="2075840"/>
            <a:ext cx="11653459"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a:t>Presentation title</a:t>
            </a:r>
          </a:p>
        </p:txBody>
      </p:sp>
      <p:sp>
        <p:nvSpPr>
          <p:cNvPr id="4" name="Freeform 3"/>
          <p:cNvSpPr>
            <a:spLocks noChangeAspect="1" noEditPoints="1"/>
          </p:cNvSpPr>
          <p:nvPr userDrawn="1"/>
        </p:nvSpPr>
        <p:spPr bwMode="black">
          <a:xfrm>
            <a:off x="10129870"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049"/>
            <a:endParaRPr lang="en-US" sz="1765">
              <a:solidFill>
                <a:srgbClr val="404040"/>
              </a:solidFill>
            </a:endParaRPr>
          </a:p>
        </p:txBody>
      </p:sp>
      <p:sp>
        <p:nvSpPr>
          <p:cNvPr id="6" name="Text Placeholder 2"/>
          <p:cNvSpPr>
            <a:spLocks noGrp="1"/>
          </p:cNvSpPr>
          <p:nvPr>
            <p:ph type="body" sz="quarter" idx="13" hasCustomPrompt="1"/>
          </p:nvPr>
        </p:nvSpPr>
        <p:spPr>
          <a:xfrm>
            <a:off x="269305" y="301619"/>
            <a:ext cx="3584143" cy="567015"/>
          </a:xfrm>
        </p:spPr>
        <p:txBody>
          <a:bodyPr lIns="182880" tIns="146304" rIns="182880" bIns="146304"/>
          <a:lstStyle>
            <a:lvl1pPr marL="0" indent="0">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a:t>Session Code Here</a:t>
            </a:r>
          </a:p>
        </p:txBody>
      </p:sp>
    </p:spTree>
    <p:extLst>
      <p:ext uri="{BB962C8B-B14F-4D97-AF65-F5344CB8AC3E}">
        <p14:creationId xmlns:p14="http://schemas.microsoft.com/office/powerpoint/2010/main" val="11074207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457200"/>
            <a:ext cx="11379200" cy="838200"/>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203202" y="1600202"/>
            <a:ext cx="5588000" cy="1923087"/>
          </a:xfrm>
        </p:spPr>
        <p:txBody>
          <a:bodyPr/>
          <a:lstStyle>
            <a:lvl1pPr marL="0" indent="0">
              <a:buClr>
                <a:srgbClr val="C00000"/>
              </a:buClr>
              <a:buFont typeface="Wingdings" pitchFamily="2" charset="2"/>
              <a:buNone/>
              <a:defRPr sz="2800" spc="-150">
                <a:solidFill>
                  <a:schemeClr val="bg1"/>
                </a:solidFill>
              </a:defRPr>
            </a:lvl1pPr>
            <a:lvl2pPr marL="628409" indent="-271359">
              <a:buClr>
                <a:schemeClr val="bg1"/>
              </a:buClr>
              <a:buFont typeface="Wingdings" pitchFamily="2" charset="2"/>
              <a:buChar char="§"/>
              <a:defRPr sz="2400" spc="-150">
                <a:solidFill>
                  <a:schemeClr val="bg1"/>
                </a:solidFill>
              </a:defRPr>
            </a:lvl2pPr>
            <a:lvl3pPr marL="985459" indent="-269772">
              <a:buClr>
                <a:schemeClr val="bg1"/>
              </a:buClr>
              <a:buFont typeface="Wingdings" pitchFamily="2" charset="2"/>
              <a:buChar char="§"/>
              <a:defRPr sz="2000" spc="-150">
                <a:solidFill>
                  <a:schemeClr val="bg1"/>
                </a:solidFill>
              </a:defRPr>
            </a:lvl3pPr>
            <a:lvl4pPr marL="1255231" indent="-182493">
              <a:buClr>
                <a:schemeClr val="bg1"/>
              </a:buClr>
              <a:buFont typeface="Wingdings" pitchFamily="2" charset="2"/>
              <a:buChar char="§"/>
              <a:defRPr sz="1800" spc="-150">
                <a:solidFill>
                  <a:schemeClr val="bg1"/>
                </a:solidFill>
              </a:defRPr>
            </a:lvl4pPr>
            <a:lvl5pPr marL="1613868" indent="-182493">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2"/>
            <a:ext cx="5588000" cy="1923087"/>
          </a:xfrm>
        </p:spPr>
        <p:txBody>
          <a:bodyPr/>
          <a:lstStyle>
            <a:lvl1pPr marL="0" indent="0">
              <a:buClr>
                <a:srgbClr val="C00000"/>
              </a:buClr>
              <a:buFont typeface="Wingdings" pitchFamily="2" charset="2"/>
              <a:buNone/>
              <a:defRPr sz="2800" spc="-150">
                <a:solidFill>
                  <a:schemeClr val="bg1"/>
                </a:solidFill>
              </a:defRPr>
            </a:lvl1pPr>
            <a:lvl2pPr marL="628409" indent="-271359">
              <a:buClr>
                <a:schemeClr val="bg1"/>
              </a:buClr>
              <a:buFont typeface="Wingdings" pitchFamily="2" charset="2"/>
              <a:buChar char="§"/>
              <a:defRPr sz="2400" spc="-150">
                <a:solidFill>
                  <a:schemeClr val="bg1"/>
                </a:solidFill>
              </a:defRPr>
            </a:lvl2pPr>
            <a:lvl3pPr marL="983872" indent="-228512">
              <a:buClr>
                <a:schemeClr val="bg1"/>
              </a:buClr>
              <a:buFont typeface="Wingdings" pitchFamily="2" charset="2"/>
              <a:buChar char="§"/>
              <a:defRPr sz="2000" spc="-150">
                <a:solidFill>
                  <a:schemeClr val="bg1"/>
                </a:solidFill>
              </a:defRPr>
            </a:lvl3pPr>
            <a:lvl4pPr marL="1255231" indent="-182493">
              <a:buClr>
                <a:schemeClr val="bg1"/>
              </a:buClr>
              <a:buFont typeface="Wingdings" pitchFamily="2" charset="2"/>
              <a:buChar char="§"/>
              <a:defRPr sz="1800" spc="-150">
                <a:solidFill>
                  <a:schemeClr val="bg1"/>
                </a:solidFill>
              </a:defRPr>
            </a:lvl4pPr>
            <a:lvl5pPr marL="1613868" indent="-182493">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p:cNvSpPr>
            <a:spLocks noGrp="1"/>
          </p:cNvSpPr>
          <p:nvPr>
            <p:ph type="body" sz="quarter" idx="13" hasCustomPrompt="1"/>
          </p:nvPr>
        </p:nvSpPr>
        <p:spPr>
          <a:xfrm>
            <a:off x="203200" y="152402"/>
            <a:ext cx="11379200" cy="381000"/>
          </a:xfrm>
        </p:spPr>
        <p:txBody>
          <a:bodyPr>
            <a:normAutofit/>
          </a:bodyPr>
          <a:lstStyle>
            <a:lvl1pPr marL="0" indent="0">
              <a:buNone/>
              <a:defRPr sz="2000" b="0" cap="all" spc="-150" baseline="0">
                <a:solidFill>
                  <a:schemeClr val="bg1"/>
                </a:solidFill>
              </a:defRPr>
            </a:lvl1pPr>
          </a:lstStyle>
          <a:p>
            <a:pPr lvl="0"/>
            <a:r>
              <a:rPr lang="pt-PT"/>
              <a:t>CLICK TO EDIT SECTION TITLE</a:t>
            </a:r>
          </a:p>
        </p:txBody>
      </p:sp>
    </p:spTree>
    <p:extLst>
      <p:ext uri="{BB962C8B-B14F-4D97-AF65-F5344CB8AC3E}">
        <p14:creationId xmlns:p14="http://schemas.microsoft.com/office/powerpoint/2010/main" val="1904050467"/>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5061728"/>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8DCFD-8E8A-4485-B83D-D31B6570D2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844F9D1-BA23-4174-9137-3776ADFECD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1DFA8E7-600A-4442-8EDF-6E0C958C7ACF}"/>
              </a:ext>
            </a:extLst>
          </p:cNvPr>
          <p:cNvSpPr>
            <a:spLocks noGrp="1"/>
          </p:cNvSpPr>
          <p:nvPr>
            <p:ph type="dt" sz="half" idx="10"/>
          </p:nvPr>
        </p:nvSpPr>
        <p:spPr/>
        <p:txBody>
          <a:bodyPr/>
          <a:lstStyle/>
          <a:p>
            <a:fld id="{623973A9-70B2-4EC3-A191-553F01F515EB}" type="datetimeFigureOut">
              <a:rPr lang="en-US" smtClean="0"/>
              <a:t>4/12/2021</a:t>
            </a:fld>
            <a:endParaRPr lang="en-US"/>
          </a:p>
        </p:txBody>
      </p:sp>
      <p:sp>
        <p:nvSpPr>
          <p:cNvPr id="5" name="Footer Placeholder 4">
            <a:extLst>
              <a:ext uri="{FF2B5EF4-FFF2-40B4-BE49-F238E27FC236}">
                <a16:creationId xmlns:a16="http://schemas.microsoft.com/office/drawing/2014/main" id="{01975448-6F73-411F-8554-9C08E6C286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C00BC1-2D7A-4FA4-88FD-E0011DC99BFC}"/>
              </a:ext>
            </a:extLst>
          </p:cNvPr>
          <p:cNvSpPr>
            <a:spLocks noGrp="1"/>
          </p:cNvSpPr>
          <p:nvPr>
            <p:ph type="sldNum" sz="quarter" idx="12"/>
          </p:nvPr>
        </p:nvSpPr>
        <p:spPr/>
        <p:txBody>
          <a:bodyPr/>
          <a:lstStyle/>
          <a:p>
            <a:fld id="{468F435B-11D4-413B-8156-21B0E74D0248}" type="slidenum">
              <a:rPr lang="en-US" smtClean="0"/>
              <a:t>‹#›</a:t>
            </a:fld>
            <a:endParaRPr lang="en-US"/>
          </a:p>
        </p:txBody>
      </p:sp>
    </p:spTree>
    <p:extLst>
      <p:ext uri="{BB962C8B-B14F-4D97-AF65-F5344CB8AC3E}">
        <p14:creationId xmlns:p14="http://schemas.microsoft.com/office/powerpoint/2010/main" val="3208682635"/>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04ACA-94C1-4503-A1E7-B9994C8836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284541-8765-4764-9F9F-F4C383A89E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363D90-7CEB-40AB-815C-E8A02FFFAA44}"/>
              </a:ext>
            </a:extLst>
          </p:cNvPr>
          <p:cNvSpPr>
            <a:spLocks noGrp="1"/>
          </p:cNvSpPr>
          <p:nvPr>
            <p:ph type="dt" sz="half" idx="10"/>
          </p:nvPr>
        </p:nvSpPr>
        <p:spPr/>
        <p:txBody>
          <a:bodyPr/>
          <a:lstStyle/>
          <a:p>
            <a:fld id="{623973A9-70B2-4EC3-A191-553F01F515EB}" type="datetimeFigureOut">
              <a:rPr lang="en-US" smtClean="0"/>
              <a:t>4/12/2021</a:t>
            </a:fld>
            <a:endParaRPr lang="en-US"/>
          </a:p>
        </p:txBody>
      </p:sp>
      <p:sp>
        <p:nvSpPr>
          <p:cNvPr id="5" name="Footer Placeholder 4">
            <a:extLst>
              <a:ext uri="{FF2B5EF4-FFF2-40B4-BE49-F238E27FC236}">
                <a16:creationId xmlns:a16="http://schemas.microsoft.com/office/drawing/2014/main" id="{912D93B0-B926-403F-B21F-D24157DBA1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35E75D-BBB0-4855-8402-4B9466B054E8}"/>
              </a:ext>
            </a:extLst>
          </p:cNvPr>
          <p:cNvSpPr>
            <a:spLocks noGrp="1"/>
          </p:cNvSpPr>
          <p:nvPr>
            <p:ph type="sldNum" sz="quarter" idx="12"/>
          </p:nvPr>
        </p:nvSpPr>
        <p:spPr/>
        <p:txBody>
          <a:bodyPr/>
          <a:lstStyle/>
          <a:p>
            <a:fld id="{468F435B-11D4-413B-8156-21B0E74D0248}" type="slidenum">
              <a:rPr lang="en-US" smtClean="0"/>
              <a:t>‹#›</a:t>
            </a:fld>
            <a:endParaRPr lang="en-US"/>
          </a:p>
        </p:txBody>
      </p:sp>
    </p:spTree>
    <p:extLst>
      <p:ext uri="{BB962C8B-B14F-4D97-AF65-F5344CB8AC3E}">
        <p14:creationId xmlns:p14="http://schemas.microsoft.com/office/powerpoint/2010/main" val="2258279789"/>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B029F-BE90-49F7-A79A-6E12C06199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905326-9F25-46D4-87F9-33748410AE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E7FFA5-2AA3-4D3C-9EC2-E817045A0B91}"/>
              </a:ext>
            </a:extLst>
          </p:cNvPr>
          <p:cNvSpPr>
            <a:spLocks noGrp="1"/>
          </p:cNvSpPr>
          <p:nvPr>
            <p:ph type="dt" sz="half" idx="10"/>
          </p:nvPr>
        </p:nvSpPr>
        <p:spPr/>
        <p:txBody>
          <a:bodyPr/>
          <a:lstStyle/>
          <a:p>
            <a:fld id="{623973A9-70B2-4EC3-A191-553F01F515EB}" type="datetimeFigureOut">
              <a:rPr lang="en-US" smtClean="0"/>
              <a:t>4/12/2021</a:t>
            </a:fld>
            <a:endParaRPr lang="en-US"/>
          </a:p>
        </p:txBody>
      </p:sp>
      <p:sp>
        <p:nvSpPr>
          <p:cNvPr id="5" name="Footer Placeholder 4">
            <a:extLst>
              <a:ext uri="{FF2B5EF4-FFF2-40B4-BE49-F238E27FC236}">
                <a16:creationId xmlns:a16="http://schemas.microsoft.com/office/drawing/2014/main" id="{4BE87DEE-35DC-4A9D-AA5D-AC0CF68C24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9790EA-F152-47CF-B8F2-9B3287C77B20}"/>
              </a:ext>
            </a:extLst>
          </p:cNvPr>
          <p:cNvSpPr>
            <a:spLocks noGrp="1"/>
          </p:cNvSpPr>
          <p:nvPr>
            <p:ph type="sldNum" sz="quarter" idx="12"/>
          </p:nvPr>
        </p:nvSpPr>
        <p:spPr/>
        <p:txBody>
          <a:bodyPr/>
          <a:lstStyle/>
          <a:p>
            <a:fld id="{468F435B-11D4-413B-8156-21B0E74D0248}" type="slidenum">
              <a:rPr lang="en-US" smtClean="0"/>
              <a:t>‹#›</a:t>
            </a:fld>
            <a:endParaRPr lang="en-US"/>
          </a:p>
        </p:txBody>
      </p:sp>
    </p:spTree>
    <p:extLst>
      <p:ext uri="{BB962C8B-B14F-4D97-AF65-F5344CB8AC3E}">
        <p14:creationId xmlns:p14="http://schemas.microsoft.com/office/powerpoint/2010/main" val="1536312073"/>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B7B55-7B57-4751-8A88-FE0104A1E9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9C666F-25D1-44DF-B63B-24D423AE114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D058AF-66D7-4AC1-BBF8-31223CA8AC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5F49B1-E99D-496B-8742-3BE9304C4E37}"/>
              </a:ext>
            </a:extLst>
          </p:cNvPr>
          <p:cNvSpPr>
            <a:spLocks noGrp="1"/>
          </p:cNvSpPr>
          <p:nvPr>
            <p:ph type="dt" sz="half" idx="10"/>
          </p:nvPr>
        </p:nvSpPr>
        <p:spPr/>
        <p:txBody>
          <a:bodyPr/>
          <a:lstStyle/>
          <a:p>
            <a:fld id="{623973A9-70B2-4EC3-A191-553F01F515EB}" type="datetimeFigureOut">
              <a:rPr lang="en-US" smtClean="0"/>
              <a:t>4/12/2021</a:t>
            </a:fld>
            <a:endParaRPr lang="en-US"/>
          </a:p>
        </p:txBody>
      </p:sp>
      <p:sp>
        <p:nvSpPr>
          <p:cNvPr id="6" name="Footer Placeholder 5">
            <a:extLst>
              <a:ext uri="{FF2B5EF4-FFF2-40B4-BE49-F238E27FC236}">
                <a16:creationId xmlns:a16="http://schemas.microsoft.com/office/drawing/2014/main" id="{CAE79EF9-0D1D-404D-A23D-667E558254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946A6A-EB7E-4545-A9E8-4E0C49BC99B5}"/>
              </a:ext>
            </a:extLst>
          </p:cNvPr>
          <p:cNvSpPr>
            <a:spLocks noGrp="1"/>
          </p:cNvSpPr>
          <p:nvPr>
            <p:ph type="sldNum" sz="quarter" idx="12"/>
          </p:nvPr>
        </p:nvSpPr>
        <p:spPr/>
        <p:txBody>
          <a:bodyPr/>
          <a:lstStyle/>
          <a:p>
            <a:fld id="{468F435B-11D4-413B-8156-21B0E74D0248}" type="slidenum">
              <a:rPr lang="en-US" smtClean="0"/>
              <a:t>‹#›</a:t>
            </a:fld>
            <a:endParaRPr lang="en-US"/>
          </a:p>
        </p:txBody>
      </p:sp>
    </p:spTree>
    <p:extLst>
      <p:ext uri="{BB962C8B-B14F-4D97-AF65-F5344CB8AC3E}">
        <p14:creationId xmlns:p14="http://schemas.microsoft.com/office/powerpoint/2010/main" val="36130747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4282075567"/>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9FDDC-CC4C-4B57-9D8A-9A9C0F8709D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C49EC9E-5F7C-43E1-A04A-C56FF56ADD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010313-65FD-4CB2-A1A5-559C3851AF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A4B798-FF1A-4261-9F8B-26FF582092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B234F4-6B4B-4CBE-ADEC-0619E99E15D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B910AF1-7700-46EB-B08B-4C2B29F288CB}"/>
              </a:ext>
            </a:extLst>
          </p:cNvPr>
          <p:cNvSpPr>
            <a:spLocks noGrp="1"/>
          </p:cNvSpPr>
          <p:nvPr>
            <p:ph type="dt" sz="half" idx="10"/>
          </p:nvPr>
        </p:nvSpPr>
        <p:spPr/>
        <p:txBody>
          <a:bodyPr/>
          <a:lstStyle/>
          <a:p>
            <a:fld id="{623973A9-70B2-4EC3-A191-553F01F515EB}" type="datetimeFigureOut">
              <a:rPr lang="en-US" smtClean="0"/>
              <a:t>4/12/2021</a:t>
            </a:fld>
            <a:endParaRPr lang="en-US"/>
          </a:p>
        </p:txBody>
      </p:sp>
      <p:sp>
        <p:nvSpPr>
          <p:cNvPr id="8" name="Footer Placeholder 7">
            <a:extLst>
              <a:ext uri="{FF2B5EF4-FFF2-40B4-BE49-F238E27FC236}">
                <a16:creationId xmlns:a16="http://schemas.microsoft.com/office/drawing/2014/main" id="{219BDB50-B8D8-4B4B-879D-14A27CE9122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DC8325-CAE6-4E0C-855A-0F07621F5689}"/>
              </a:ext>
            </a:extLst>
          </p:cNvPr>
          <p:cNvSpPr>
            <a:spLocks noGrp="1"/>
          </p:cNvSpPr>
          <p:nvPr>
            <p:ph type="sldNum" sz="quarter" idx="12"/>
          </p:nvPr>
        </p:nvSpPr>
        <p:spPr/>
        <p:txBody>
          <a:bodyPr/>
          <a:lstStyle/>
          <a:p>
            <a:fld id="{468F435B-11D4-413B-8156-21B0E74D0248}" type="slidenum">
              <a:rPr lang="en-US" smtClean="0"/>
              <a:t>‹#›</a:t>
            </a:fld>
            <a:endParaRPr lang="en-US"/>
          </a:p>
        </p:txBody>
      </p:sp>
    </p:spTree>
    <p:extLst>
      <p:ext uri="{BB962C8B-B14F-4D97-AF65-F5344CB8AC3E}">
        <p14:creationId xmlns:p14="http://schemas.microsoft.com/office/powerpoint/2010/main" val="2812190532"/>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172C8-4335-49F0-97B0-FAB663B0C4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21E9D0-6C1D-43C8-9F98-FCE049C5D342}"/>
              </a:ext>
            </a:extLst>
          </p:cNvPr>
          <p:cNvSpPr>
            <a:spLocks noGrp="1"/>
          </p:cNvSpPr>
          <p:nvPr>
            <p:ph type="dt" sz="half" idx="10"/>
          </p:nvPr>
        </p:nvSpPr>
        <p:spPr/>
        <p:txBody>
          <a:bodyPr/>
          <a:lstStyle/>
          <a:p>
            <a:fld id="{623973A9-70B2-4EC3-A191-553F01F515EB}" type="datetimeFigureOut">
              <a:rPr lang="en-US" smtClean="0"/>
              <a:t>4/12/2021</a:t>
            </a:fld>
            <a:endParaRPr lang="en-US"/>
          </a:p>
        </p:txBody>
      </p:sp>
      <p:sp>
        <p:nvSpPr>
          <p:cNvPr id="4" name="Footer Placeholder 3">
            <a:extLst>
              <a:ext uri="{FF2B5EF4-FFF2-40B4-BE49-F238E27FC236}">
                <a16:creationId xmlns:a16="http://schemas.microsoft.com/office/drawing/2014/main" id="{41CA93B0-5C0B-4BF8-9517-E647F318A6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72D519-3E46-461E-8093-9B00A852BD0E}"/>
              </a:ext>
            </a:extLst>
          </p:cNvPr>
          <p:cNvSpPr>
            <a:spLocks noGrp="1"/>
          </p:cNvSpPr>
          <p:nvPr>
            <p:ph type="sldNum" sz="quarter" idx="12"/>
          </p:nvPr>
        </p:nvSpPr>
        <p:spPr/>
        <p:txBody>
          <a:bodyPr/>
          <a:lstStyle/>
          <a:p>
            <a:fld id="{468F435B-11D4-413B-8156-21B0E74D0248}" type="slidenum">
              <a:rPr lang="en-US" smtClean="0"/>
              <a:t>‹#›</a:t>
            </a:fld>
            <a:endParaRPr lang="en-US"/>
          </a:p>
        </p:txBody>
      </p:sp>
    </p:spTree>
    <p:extLst>
      <p:ext uri="{BB962C8B-B14F-4D97-AF65-F5344CB8AC3E}">
        <p14:creationId xmlns:p14="http://schemas.microsoft.com/office/powerpoint/2010/main" val="2040853287"/>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CC3B26-E2F5-450F-8930-F49829D586BC}"/>
              </a:ext>
            </a:extLst>
          </p:cNvPr>
          <p:cNvSpPr>
            <a:spLocks noGrp="1"/>
          </p:cNvSpPr>
          <p:nvPr>
            <p:ph type="dt" sz="half" idx="10"/>
          </p:nvPr>
        </p:nvSpPr>
        <p:spPr/>
        <p:txBody>
          <a:bodyPr/>
          <a:lstStyle/>
          <a:p>
            <a:fld id="{623973A9-70B2-4EC3-A191-553F01F515EB}" type="datetimeFigureOut">
              <a:rPr lang="en-US" smtClean="0"/>
              <a:t>4/12/2021</a:t>
            </a:fld>
            <a:endParaRPr lang="en-US"/>
          </a:p>
        </p:txBody>
      </p:sp>
      <p:sp>
        <p:nvSpPr>
          <p:cNvPr id="3" name="Footer Placeholder 2">
            <a:extLst>
              <a:ext uri="{FF2B5EF4-FFF2-40B4-BE49-F238E27FC236}">
                <a16:creationId xmlns:a16="http://schemas.microsoft.com/office/drawing/2014/main" id="{2D315D4F-A27A-426A-BD33-4A82132EDA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478E928-615B-4957-8CF5-F5184C6A2D31}"/>
              </a:ext>
            </a:extLst>
          </p:cNvPr>
          <p:cNvSpPr>
            <a:spLocks noGrp="1"/>
          </p:cNvSpPr>
          <p:nvPr>
            <p:ph type="sldNum" sz="quarter" idx="12"/>
          </p:nvPr>
        </p:nvSpPr>
        <p:spPr/>
        <p:txBody>
          <a:bodyPr/>
          <a:lstStyle/>
          <a:p>
            <a:fld id="{468F435B-11D4-413B-8156-21B0E74D0248}" type="slidenum">
              <a:rPr lang="en-US" smtClean="0"/>
              <a:t>‹#›</a:t>
            </a:fld>
            <a:endParaRPr lang="en-US"/>
          </a:p>
        </p:txBody>
      </p:sp>
    </p:spTree>
    <p:extLst>
      <p:ext uri="{BB962C8B-B14F-4D97-AF65-F5344CB8AC3E}">
        <p14:creationId xmlns:p14="http://schemas.microsoft.com/office/powerpoint/2010/main" val="112078419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2BFBE-4656-4C3E-AA86-6838BA22B5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5F2811-B7E3-4908-8A60-785A229BBF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B3E68F-DDFB-485B-97F9-9E0B20684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89B898-C3E3-467A-85A8-C557D6C0B066}"/>
              </a:ext>
            </a:extLst>
          </p:cNvPr>
          <p:cNvSpPr>
            <a:spLocks noGrp="1"/>
          </p:cNvSpPr>
          <p:nvPr>
            <p:ph type="dt" sz="half" idx="10"/>
          </p:nvPr>
        </p:nvSpPr>
        <p:spPr/>
        <p:txBody>
          <a:bodyPr/>
          <a:lstStyle/>
          <a:p>
            <a:fld id="{623973A9-70B2-4EC3-A191-553F01F515EB}" type="datetimeFigureOut">
              <a:rPr lang="en-US" smtClean="0"/>
              <a:t>4/12/2021</a:t>
            </a:fld>
            <a:endParaRPr lang="en-US"/>
          </a:p>
        </p:txBody>
      </p:sp>
      <p:sp>
        <p:nvSpPr>
          <p:cNvPr id="6" name="Footer Placeholder 5">
            <a:extLst>
              <a:ext uri="{FF2B5EF4-FFF2-40B4-BE49-F238E27FC236}">
                <a16:creationId xmlns:a16="http://schemas.microsoft.com/office/drawing/2014/main" id="{67119051-F5DE-438E-8CD7-67D72D2A14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B71DD2-E6DD-422F-BEC5-AF8AED4105F7}"/>
              </a:ext>
            </a:extLst>
          </p:cNvPr>
          <p:cNvSpPr>
            <a:spLocks noGrp="1"/>
          </p:cNvSpPr>
          <p:nvPr>
            <p:ph type="sldNum" sz="quarter" idx="12"/>
          </p:nvPr>
        </p:nvSpPr>
        <p:spPr/>
        <p:txBody>
          <a:bodyPr/>
          <a:lstStyle/>
          <a:p>
            <a:fld id="{468F435B-11D4-413B-8156-21B0E74D0248}" type="slidenum">
              <a:rPr lang="en-US" smtClean="0"/>
              <a:t>‹#›</a:t>
            </a:fld>
            <a:endParaRPr lang="en-US"/>
          </a:p>
        </p:txBody>
      </p:sp>
    </p:spTree>
    <p:extLst>
      <p:ext uri="{BB962C8B-B14F-4D97-AF65-F5344CB8AC3E}">
        <p14:creationId xmlns:p14="http://schemas.microsoft.com/office/powerpoint/2010/main" val="2551166896"/>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53586-BD89-414D-8FF7-3E53171A04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B44C08-E013-4361-A70E-736BD58DB3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DEBBAD6-980E-4878-8400-4513AC3D01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C0337D-2853-448A-B009-B547C6D49435}"/>
              </a:ext>
            </a:extLst>
          </p:cNvPr>
          <p:cNvSpPr>
            <a:spLocks noGrp="1"/>
          </p:cNvSpPr>
          <p:nvPr>
            <p:ph type="dt" sz="half" idx="10"/>
          </p:nvPr>
        </p:nvSpPr>
        <p:spPr/>
        <p:txBody>
          <a:bodyPr/>
          <a:lstStyle/>
          <a:p>
            <a:fld id="{623973A9-70B2-4EC3-A191-553F01F515EB}" type="datetimeFigureOut">
              <a:rPr lang="en-US" smtClean="0"/>
              <a:t>4/12/2021</a:t>
            </a:fld>
            <a:endParaRPr lang="en-US"/>
          </a:p>
        </p:txBody>
      </p:sp>
      <p:sp>
        <p:nvSpPr>
          <p:cNvPr id="6" name="Footer Placeholder 5">
            <a:extLst>
              <a:ext uri="{FF2B5EF4-FFF2-40B4-BE49-F238E27FC236}">
                <a16:creationId xmlns:a16="http://schemas.microsoft.com/office/drawing/2014/main" id="{5F0E35E0-ABDB-43F8-A146-AF0FF03E6B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AEB12F-4B29-4DC4-9E00-6BE58D05D8C7}"/>
              </a:ext>
            </a:extLst>
          </p:cNvPr>
          <p:cNvSpPr>
            <a:spLocks noGrp="1"/>
          </p:cNvSpPr>
          <p:nvPr>
            <p:ph type="sldNum" sz="quarter" idx="12"/>
          </p:nvPr>
        </p:nvSpPr>
        <p:spPr/>
        <p:txBody>
          <a:bodyPr/>
          <a:lstStyle/>
          <a:p>
            <a:fld id="{468F435B-11D4-413B-8156-21B0E74D0248}" type="slidenum">
              <a:rPr lang="en-US" smtClean="0"/>
              <a:t>‹#›</a:t>
            </a:fld>
            <a:endParaRPr lang="en-US"/>
          </a:p>
        </p:txBody>
      </p:sp>
    </p:spTree>
    <p:extLst>
      <p:ext uri="{BB962C8B-B14F-4D97-AF65-F5344CB8AC3E}">
        <p14:creationId xmlns:p14="http://schemas.microsoft.com/office/powerpoint/2010/main" val="3257408439"/>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872E9-32A3-4D6A-B56A-805962A635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073B9A-CB34-4CC3-AF67-DEE20136A00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4EF658-7FCC-4572-8B95-F6C8A55EFBCF}"/>
              </a:ext>
            </a:extLst>
          </p:cNvPr>
          <p:cNvSpPr>
            <a:spLocks noGrp="1"/>
          </p:cNvSpPr>
          <p:nvPr>
            <p:ph type="dt" sz="half" idx="10"/>
          </p:nvPr>
        </p:nvSpPr>
        <p:spPr/>
        <p:txBody>
          <a:bodyPr/>
          <a:lstStyle/>
          <a:p>
            <a:fld id="{623973A9-70B2-4EC3-A191-553F01F515EB}" type="datetimeFigureOut">
              <a:rPr lang="en-US" smtClean="0"/>
              <a:t>4/12/2021</a:t>
            </a:fld>
            <a:endParaRPr lang="en-US"/>
          </a:p>
        </p:txBody>
      </p:sp>
      <p:sp>
        <p:nvSpPr>
          <p:cNvPr id="5" name="Footer Placeholder 4">
            <a:extLst>
              <a:ext uri="{FF2B5EF4-FFF2-40B4-BE49-F238E27FC236}">
                <a16:creationId xmlns:a16="http://schemas.microsoft.com/office/drawing/2014/main" id="{FC3A8285-15B1-40F9-9CB2-B03CE09A72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0F1743-BED0-4620-8A8F-FDDEA1547FAA}"/>
              </a:ext>
            </a:extLst>
          </p:cNvPr>
          <p:cNvSpPr>
            <a:spLocks noGrp="1"/>
          </p:cNvSpPr>
          <p:nvPr>
            <p:ph type="sldNum" sz="quarter" idx="12"/>
          </p:nvPr>
        </p:nvSpPr>
        <p:spPr/>
        <p:txBody>
          <a:bodyPr/>
          <a:lstStyle/>
          <a:p>
            <a:fld id="{468F435B-11D4-413B-8156-21B0E74D0248}" type="slidenum">
              <a:rPr lang="en-US" smtClean="0"/>
              <a:t>‹#›</a:t>
            </a:fld>
            <a:endParaRPr lang="en-US"/>
          </a:p>
        </p:txBody>
      </p:sp>
    </p:spTree>
    <p:extLst>
      <p:ext uri="{BB962C8B-B14F-4D97-AF65-F5344CB8AC3E}">
        <p14:creationId xmlns:p14="http://schemas.microsoft.com/office/powerpoint/2010/main" val="3695176492"/>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3BC989-247E-4AA4-A898-D0606288AF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2D08A3A-2221-4B4A-A1FD-FBF066B024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15D728-6C9A-4CD3-826D-31A57EAD8070}"/>
              </a:ext>
            </a:extLst>
          </p:cNvPr>
          <p:cNvSpPr>
            <a:spLocks noGrp="1"/>
          </p:cNvSpPr>
          <p:nvPr>
            <p:ph type="dt" sz="half" idx="10"/>
          </p:nvPr>
        </p:nvSpPr>
        <p:spPr/>
        <p:txBody>
          <a:bodyPr/>
          <a:lstStyle/>
          <a:p>
            <a:fld id="{623973A9-70B2-4EC3-A191-553F01F515EB}" type="datetimeFigureOut">
              <a:rPr lang="en-US" smtClean="0"/>
              <a:t>4/12/2021</a:t>
            </a:fld>
            <a:endParaRPr lang="en-US"/>
          </a:p>
        </p:txBody>
      </p:sp>
      <p:sp>
        <p:nvSpPr>
          <p:cNvPr id="5" name="Footer Placeholder 4">
            <a:extLst>
              <a:ext uri="{FF2B5EF4-FFF2-40B4-BE49-F238E27FC236}">
                <a16:creationId xmlns:a16="http://schemas.microsoft.com/office/drawing/2014/main" id="{55647322-8EF4-4D7B-93F4-7B359C0C32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7A339E-C832-4D5A-A873-31518A0655B6}"/>
              </a:ext>
            </a:extLst>
          </p:cNvPr>
          <p:cNvSpPr>
            <a:spLocks noGrp="1"/>
          </p:cNvSpPr>
          <p:nvPr>
            <p:ph type="sldNum" sz="quarter" idx="12"/>
          </p:nvPr>
        </p:nvSpPr>
        <p:spPr/>
        <p:txBody>
          <a:bodyPr/>
          <a:lstStyle/>
          <a:p>
            <a:fld id="{468F435B-11D4-413B-8156-21B0E74D0248}" type="slidenum">
              <a:rPr lang="en-US" smtClean="0"/>
              <a:t>‹#›</a:t>
            </a:fld>
            <a:endParaRPr lang="en-US"/>
          </a:p>
        </p:txBody>
      </p:sp>
    </p:spTree>
    <p:extLst>
      <p:ext uri="{BB962C8B-B14F-4D97-AF65-F5344CB8AC3E}">
        <p14:creationId xmlns:p14="http://schemas.microsoft.com/office/powerpoint/2010/main" val="3282486058"/>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844608"/>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900652"/>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1184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6007998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49414"/>
          </a:xfrm>
        </p:spPr>
        <p:txBody>
          <a:bodyPr wrap="square">
            <a:spAutoFit/>
          </a:bodyPr>
          <a:lstStyle>
            <a:lvl1pPr marL="0" indent="0">
              <a:spcBef>
                <a:spcPts val="1200"/>
              </a:spcBef>
              <a:buClr>
                <a:schemeClr val="tx1"/>
              </a:buClr>
              <a:buFont typeface="Wingdings" pitchFamily="2" charset="2"/>
              <a:buNone/>
              <a:defRPr sz="3627">
                <a:gradFill>
                  <a:gsLst>
                    <a:gs pos="1250">
                      <a:schemeClr val="tx2"/>
                    </a:gs>
                    <a:gs pos="99000">
                      <a:schemeClr val="tx2"/>
                    </a:gs>
                  </a:gsLst>
                  <a:lin ang="5400000" scaled="0"/>
                </a:gradFill>
              </a:defRPr>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49414"/>
          </a:xfrm>
        </p:spPr>
        <p:txBody>
          <a:bodyPr wrap="square">
            <a:spAutoFit/>
          </a:bodyPr>
          <a:lstStyle>
            <a:lvl1pPr marL="0" indent="0">
              <a:spcBef>
                <a:spcPts val="1200"/>
              </a:spcBef>
              <a:buClr>
                <a:schemeClr val="tx1"/>
              </a:buClr>
              <a:buFont typeface="Wingdings" pitchFamily="2" charset="2"/>
              <a:buNone/>
              <a:defRPr sz="3627">
                <a:gradFill>
                  <a:gsLst>
                    <a:gs pos="1250">
                      <a:schemeClr val="tx2"/>
                    </a:gs>
                    <a:gs pos="99000">
                      <a:schemeClr val="tx2"/>
                    </a:gs>
                  </a:gsLst>
                  <a:lin ang="5400000" scaled="0"/>
                </a:gradFill>
              </a:defRPr>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9642405"/>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889000" y="1149350"/>
            <a:ext cx="10414000" cy="2324100"/>
          </a:xfrm>
          <a:prstGeom prst="rect">
            <a:avLst/>
          </a:prstGeom>
        </p:spPr>
        <p:txBody>
          <a:bodyPr anchor="b"/>
          <a:lstStyle/>
          <a:p>
            <a:r>
              <a:t>Title Text</a:t>
            </a:r>
          </a:p>
        </p:txBody>
      </p:sp>
      <p:sp>
        <p:nvSpPr>
          <p:cNvPr id="12" name="Body Level One…"/>
          <p:cNvSpPr txBox="1">
            <a:spLocks noGrp="1"/>
          </p:cNvSpPr>
          <p:nvPr>
            <p:ph type="body" sz="quarter" idx="1"/>
          </p:nvPr>
        </p:nvSpPr>
        <p:spPr>
          <a:xfrm>
            <a:off x="889000" y="3536950"/>
            <a:ext cx="10414000" cy="793750"/>
          </a:xfrm>
          <a:prstGeom prst="rect">
            <a:avLst/>
          </a:prstGeom>
        </p:spPr>
        <p:txBody>
          <a:bodyPr anchor="t"/>
          <a:lstStyle>
            <a:lvl1pPr marL="0" indent="0" algn="ctr">
              <a:spcBef>
                <a:spcPts val="0"/>
              </a:spcBef>
              <a:buSzTx/>
              <a:buNone/>
              <a:defRPr sz="2700"/>
            </a:lvl1pPr>
            <a:lvl2pPr marL="0" indent="0" algn="ctr">
              <a:spcBef>
                <a:spcPts val="0"/>
              </a:spcBef>
              <a:buSzTx/>
              <a:buNone/>
              <a:defRPr sz="2700"/>
            </a:lvl2pPr>
            <a:lvl3pPr marL="0" indent="0" algn="ctr">
              <a:spcBef>
                <a:spcPts val="0"/>
              </a:spcBef>
              <a:buSzTx/>
              <a:buNone/>
              <a:defRPr sz="2700"/>
            </a:lvl3pPr>
            <a:lvl4pPr marL="0" indent="0" algn="ctr">
              <a:spcBef>
                <a:spcPts val="0"/>
              </a:spcBef>
              <a:buSzTx/>
              <a:buNone/>
              <a:defRPr sz="2700"/>
            </a:lvl4pPr>
            <a:lvl5pPr marL="0" indent="0" algn="ctr">
              <a:spcBef>
                <a:spcPts val="0"/>
              </a:spcBef>
              <a:buSzTx/>
              <a:buNone/>
              <a:defRPr sz="27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19247534"/>
      </p:ext>
    </p:extLst>
  </p:cSld>
  <p:clrMapOvr>
    <a:masterClrMapping/>
  </p:clrMapOvr>
  <p:transition spd="med"/>
</p:sldLayout>
</file>

<file path=ppt/slideLayouts/slideLayout27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562100" y="-19050"/>
            <a:ext cx="9067800" cy="6048349"/>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317500" y="4756150"/>
            <a:ext cx="11557000" cy="1003300"/>
          </a:xfrm>
          <a:prstGeom prst="rect">
            <a:avLst/>
          </a:prstGeom>
        </p:spPr>
        <p:txBody>
          <a:bodyPr anchor="b"/>
          <a:lstStyle/>
          <a:p>
            <a:r>
              <a:t>Title Text</a:t>
            </a:r>
          </a:p>
        </p:txBody>
      </p:sp>
      <p:sp>
        <p:nvSpPr>
          <p:cNvPr id="22" name="Body Level One…"/>
          <p:cNvSpPr txBox="1">
            <a:spLocks noGrp="1"/>
          </p:cNvSpPr>
          <p:nvPr>
            <p:ph type="body" sz="quarter" idx="1"/>
          </p:nvPr>
        </p:nvSpPr>
        <p:spPr>
          <a:xfrm>
            <a:off x="317500" y="5721350"/>
            <a:ext cx="11557000" cy="793750"/>
          </a:xfrm>
          <a:prstGeom prst="rect">
            <a:avLst/>
          </a:prstGeom>
        </p:spPr>
        <p:txBody>
          <a:bodyPr anchor="t"/>
          <a:lstStyle>
            <a:lvl1pPr marL="0" indent="0" algn="ctr">
              <a:spcBef>
                <a:spcPts val="0"/>
              </a:spcBef>
              <a:buSzTx/>
              <a:buNone/>
              <a:defRPr sz="2700"/>
            </a:lvl1pPr>
            <a:lvl2pPr marL="0" indent="0" algn="ctr">
              <a:spcBef>
                <a:spcPts val="0"/>
              </a:spcBef>
              <a:buSzTx/>
              <a:buNone/>
              <a:defRPr sz="2700"/>
            </a:lvl2pPr>
            <a:lvl3pPr marL="0" indent="0" algn="ctr">
              <a:spcBef>
                <a:spcPts val="0"/>
              </a:spcBef>
              <a:buSzTx/>
              <a:buNone/>
              <a:defRPr sz="2700"/>
            </a:lvl3pPr>
            <a:lvl4pPr marL="0" indent="0" algn="ctr">
              <a:spcBef>
                <a:spcPts val="0"/>
              </a:spcBef>
              <a:buSzTx/>
              <a:buNone/>
              <a:defRPr sz="2700"/>
            </a:lvl4pPr>
            <a:lvl5pPr marL="0" indent="0" algn="ctr">
              <a:spcBef>
                <a:spcPts val="0"/>
              </a:spcBef>
              <a:buSzTx/>
              <a:buNone/>
              <a:defRPr sz="27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84329086"/>
      </p:ext>
    </p:extLst>
  </p:cSld>
  <p:clrMapOvr>
    <a:masterClrMapping/>
  </p:clrMapOvr>
  <p:transition spd="med"/>
</p:sldLayout>
</file>

<file path=ppt/slideLayouts/slideLayout27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889000" y="2266950"/>
            <a:ext cx="10414000" cy="23241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01937974"/>
      </p:ext>
    </p:extLst>
  </p:cSld>
  <p:clrMapOvr>
    <a:masterClrMapping/>
  </p:clrMapOvr>
  <p:transition spd="med"/>
</p:sldLayout>
</file>

<file path=ppt/slideLayouts/slideLayout27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13"/>
          </p:nvPr>
        </p:nvSpPr>
        <p:spPr>
          <a:xfrm>
            <a:off x="3975100" y="552450"/>
            <a:ext cx="8629651" cy="5753101"/>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825500" y="476250"/>
            <a:ext cx="5111750" cy="2774950"/>
          </a:xfrm>
          <a:prstGeom prst="rect">
            <a:avLst/>
          </a:prstGeom>
        </p:spPr>
        <p:txBody>
          <a:bodyPr anchor="b"/>
          <a:lstStyle>
            <a:lvl1pPr>
              <a:defRPr sz="4200"/>
            </a:lvl1pPr>
          </a:lstStyle>
          <a:p>
            <a:r>
              <a:t>Title Text</a:t>
            </a:r>
          </a:p>
        </p:txBody>
      </p:sp>
      <p:sp>
        <p:nvSpPr>
          <p:cNvPr id="40" name="Body Level One…"/>
          <p:cNvSpPr txBox="1">
            <a:spLocks noGrp="1"/>
          </p:cNvSpPr>
          <p:nvPr>
            <p:ph type="body" sz="quarter" idx="1"/>
          </p:nvPr>
        </p:nvSpPr>
        <p:spPr>
          <a:xfrm>
            <a:off x="825500" y="3263900"/>
            <a:ext cx="5111750" cy="2863850"/>
          </a:xfrm>
          <a:prstGeom prst="rect">
            <a:avLst/>
          </a:prstGeom>
        </p:spPr>
        <p:txBody>
          <a:bodyPr anchor="t"/>
          <a:lstStyle>
            <a:lvl1pPr marL="0" indent="0" algn="ctr">
              <a:spcBef>
                <a:spcPts val="0"/>
              </a:spcBef>
              <a:buSzTx/>
              <a:buNone/>
              <a:defRPr sz="2700"/>
            </a:lvl1pPr>
            <a:lvl2pPr marL="0" indent="0" algn="ctr">
              <a:spcBef>
                <a:spcPts val="0"/>
              </a:spcBef>
              <a:buSzTx/>
              <a:buNone/>
              <a:defRPr sz="2700"/>
            </a:lvl2pPr>
            <a:lvl3pPr marL="0" indent="0" algn="ctr">
              <a:spcBef>
                <a:spcPts val="0"/>
              </a:spcBef>
              <a:buSzTx/>
              <a:buNone/>
              <a:defRPr sz="2700"/>
            </a:lvl3pPr>
            <a:lvl4pPr marL="0" indent="0" algn="ctr">
              <a:spcBef>
                <a:spcPts val="0"/>
              </a:spcBef>
              <a:buSzTx/>
              <a:buNone/>
              <a:defRPr sz="2700"/>
            </a:lvl4pPr>
            <a:lvl5pPr marL="0" indent="0" algn="ctr">
              <a:spcBef>
                <a:spcPts val="0"/>
              </a:spcBef>
              <a:buSzTx/>
              <a:buNone/>
              <a:defRPr sz="27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9748929"/>
      </p:ext>
    </p:extLst>
  </p:cSld>
  <p:clrMapOvr>
    <a:masterClrMapping/>
  </p:clrMapOvr>
  <p:transition spd="med"/>
</p:sldLayout>
</file>

<file path=ppt/slideLayouts/slideLayout27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02439651"/>
      </p:ext>
    </p:extLst>
  </p:cSld>
  <p:clrMapOvr>
    <a:masterClrMapping/>
  </p:clrMapOvr>
  <p:transition spd="med"/>
</p:sldLayout>
</file>

<file path=ppt/slideLayouts/slideLayout27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defRPr sz="2400"/>
            </a:lvl1pPr>
            <a:lvl2pPr>
              <a:defRPr sz="2400"/>
            </a:lvl2pPr>
            <a:lvl3pPr>
              <a:defRPr sz="2400"/>
            </a:lvl3pPr>
            <a:lvl4pPr>
              <a:defRPr sz="2400"/>
            </a:lvl4pPr>
            <a:lvl5pPr>
              <a:defRPr sz="2400"/>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75538744"/>
      </p:ext>
    </p:extLst>
  </p:cSld>
  <p:clrMapOvr>
    <a:masterClrMapping/>
  </p:clrMapOvr>
  <p:transition spd="med"/>
</p:sldLayout>
</file>

<file path=ppt/slideLayouts/slideLayout27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5480050" y="1574800"/>
            <a:ext cx="6972300" cy="46482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844550" y="1574800"/>
            <a:ext cx="5111750" cy="4648200"/>
          </a:xfrm>
          <a:prstGeom prst="rect">
            <a:avLst/>
          </a:prstGeom>
        </p:spPr>
        <p:txBody>
          <a:bodyPr/>
          <a:lstStyle>
            <a:lvl1pPr marL="279400" indent="-279400">
              <a:spcBef>
                <a:spcPts val="2250"/>
              </a:spcBef>
              <a:defRPr sz="1900"/>
            </a:lvl1pPr>
            <a:lvl2pPr marL="558800" indent="-279400">
              <a:spcBef>
                <a:spcPts val="2250"/>
              </a:spcBef>
              <a:defRPr sz="1900"/>
            </a:lvl2pPr>
            <a:lvl3pPr marL="838200" indent="-279400">
              <a:spcBef>
                <a:spcPts val="2250"/>
              </a:spcBef>
              <a:defRPr sz="1900"/>
            </a:lvl3pPr>
            <a:lvl4pPr marL="1117600" indent="-279400">
              <a:spcBef>
                <a:spcPts val="2250"/>
              </a:spcBef>
              <a:defRPr sz="1900"/>
            </a:lvl4pPr>
            <a:lvl5pPr marL="1397000" indent="-279400">
              <a:spcBef>
                <a:spcPts val="2250"/>
              </a:spcBef>
              <a:defRPr sz="19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25955103"/>
      </p:ext>
    </p:extLst>
  </p:cSld>
  <p:clrMapOvr>
    <a:masterClrMapping/>
  </p:clrMapOvr>
  <p:transition spd="med"/>
</p:sldLayout>
</file>

<file path=ppt/slideLayouts/slideLayout27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844550" y="889000"/>
            <a:ext cx="10502900" cy="5080000"/>
          </a:xfrm>
          <a:prstGeom prst="rect">
            <a:avLst/>
          </a:prstGeom>
        </p:spPr>
        <p:txBody>
          <a:bodyPr/>
          <a:lstStyle>
            <a:lvl1pPr>
              <a:defRPr sz="2400"/>
            </a:lvl1pPr>
            <a:lvl2pPr>
              <a:defRPr sz="2400"/>
            </a:lvl2pPr>
            <a:lvl3pPr>
              <a:defRPr sz="2400"/>
            </a:lvl3pPr>
            <a:lvl4pPr>
              <a:defRPr sz="2400"/>
            </a:lvl4pPr>
            <a:lvl5pPr>
              <a:defRPr sz="2400"/>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43273407"/>
      </p:ext>
    </p:extLst>
  </p:cSld>
  <p:clrMapOvr>
    <a:masterClrMapping/>
  </p:clrMapOvr>
  <p:transition spd="med"/>
</p:sldLayout>
</file>

<file path=ppt/slideLayouts/slideLayout27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7840670" y="3517900"/>
            <a:ext cx="4198339" cy="280035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7645400" y="565150"/>
            <a:ext cx="4165600" cy="2777067"/>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152400" y="565150"/>
            <a:ext cx="8601075" cy="573405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78544198"/>
      </p:ext>
    </p:extLst>
  </p:cSld>
  <p:clrMapOvr>
    <a:masterClrMapping/>
  </p:clrMapOvr>
  <p:transition spd="med"/>
</p:sldLayout>
</file>

<file path=ppt/slideLayouts/slideLayout27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193800" y="4476750"/>
            <a:ext cx="9810750" cy="348813"/>
          </a:xfrm>
          <a:prstGeom prst="rect">
            <a:avLst/>
          </a:prstGeom>
        </p:spPr>
        <p:txBody>
          <a:bodyPr anchor="t">
            <a:spAutoFit/>
          </a:bodyPr>
          <a:lstStyle>
            <a:lvl1pPr marL="0" indent="0" algn="ctr">
              <a:spcBef>
                <a:spcPts val="0"/>
              </a:spcBef>
              <a:buSzTx/>
              <a:buNone/>
              <a:defRPr sz="1600" i="1"/>
            </a:lvl1pPr>
          </a:lstStyle>
          <a:p>
            <a:r>
              <a:t>–Johnny Appleseed</a:t>
            </a:r>
          </a:p>
        </p:txBody>
      </p:sp>
      <p:sp>
        <p:nvSpPr>
          <p:cNvPr id="94" name="“Type a quote here.”"/>
          <p:cNvSpPr txBox="1">
            <a:spLocks noGrp="1"/>
          </p:cNvSpPr>
          <p:nvPr>
            <p:ph type="body" sz="quarter" idx="14"/>
          </p:nvPr>
        </p:nvSpPr>
        <p:spPr>
          <a:xfrm>
            <a:off x="1193800" y="3008888"/>
            <a:ext cx="9810750" cy="471924"/>
          </a:xfrm>
          <a:prstGeom prst="rect">
            <a:avLst/>
          </a:prstGeom>
        </p:spPr>
        <p:txBody>
          <a:bodyPr>
            <a:spAutoFit/>
          </a:bodyPr>
          <a:lstStyle>
            <a:lvl1pPr marL="0" indent="0" algn="ctr">
              <a:spcBef>
                <a:spcPts val="0"/>
              </a:spcBef>
              <a:buSzTx/>
              <a:buNone/>
              <a:defRPr sz="24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52122145"/>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49414"/>
          </a:xfrm>
        </p:spPr>
        <p:txBody>
          <a:bodyPr wrap="square">
            <a:spAutoFit/>
          </a:bodyPr>
          <a:lstStyle>
            <a:lvl1pPr marL="0" indent="0">
              <a:spcBef>
                <a:spcPts val="1200"/>
              </a:spcBef>
              <a:buClr>
                <a:schemeClr val="tx1"/>
              </a:buClr>
              <a:buFont typeface="Wingdings" pitchFamily="2" charset="2"/>
              <a:buNone/>
              <a:defRPr sz="3627"/>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49414"/>
          </a:xfrm>
        </p:spPr>
        <p:txBody>
          <a:bodyPr wrap="square">
            <a:spAutoFit/>
          </a:bodyPr>
          <a:lstStyle>
            <a:lvl1pPr marL="0" indent="0">
              <a:spcBef>
                <a:spcPts val="1200"/>
              </a:spcBef>
              <a:buClr>
                <a:schemeClr val="tx1"/>
              </a:buClr>
              <a:buFont typeface="Wingdings" pitchFamily="2" charset="2"/>
              <a:buNone/>
              <a:defRPr sz="3627"/>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7465200"/>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2192000" cy="8132234"/>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01064078"/>
      </p:ext>
    </p:extLst>
  </p:cSld>
  <p:clrMapOvr>
    <a:masterClrMapping/>
  </p:clrMapOvr>
  <p:transition spd="med"/>
</p:sldLayout>
</file>

<file path=ppt/slideLayouts/slideLayout28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97181139"/>
      </p:ext>
    </p:extLst>
  </p:cSld>
  <p:clrMapOvr>
    <a:masterClrMapping/>
  </p:clrMapOvr>
  <p:transition spd="med"/>
</p:sldLayout>
</file>

<file path=ppt/slideLayouts/slideLayout282.xml><?xml version="1.0" encoding="utf-8"?>
<p:sldLayout xmlns:a="http://schemas.openxmlformats.org/drawingml/2006/main" xmlns:r="http://schemas.openxmlformats.org/officeDocument/2006/relationships" xmlns:p="http://schemas.openxmlformats.org/presentationml/2006/main" type="tx">
  <p:cSld name="template">
    <p:spTree>
      <p:nvGrpSpPr>
        <p:cNvPr id="1" name=""/>
        <p:cNvGrpSpPr/>
        <p:nvPr/>
      </p:nvGrpSpPr>
      <p:grpSpPr>
        <a:xfrm>
          <a:off x="0" y="0"/>
          <a:ext cx="0" cy="0"/>
          <a:chOff x="0" y="0"/>
          <a:chExt cx="0" cy="0"/>
        </a:xfrm>
      </p:grpSpPr>
      <p:sp>
        <p:nvSpPr>
          <p:cNvPr id="117" name="Slide Number"/>
          <p:cNvSpPr txBox="1">
            <a:spLocks noGrp="1"/>
          </p:cNvSpPr>
          <p:nvPr>
            <p:ph type="sldNum" sz="quarter" idx="2"/>
          </p:nvPr>
        </p:nvSpPr>
        <p:spPr>
          <a:xfrm>
            <a:off x="5979516" y="6540500"/>
            <a:ext cx="296556" cy="287258"/>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1128417883"/>
      </p:ext>
    </p:extLst>
  </p:cSld>
  <p:clrMapOvr>
    <a:masterClrMapping/>
  </p:clrMapOvr>
  <p:transition spd="med"/>
</p:sldLayout>
</file>

<file path=ppt/slideLayouts/slideLayout283.xml><?xml version="1.0" encoding="utf-8"?>
<p:sldLayout xmlns:a="http://schemas.openxmlformats.org/drawingml/2006/main" xmlns:r="http://schemas.openxmlformats.org/officeDocument/2006/relationships" xmlns:p="http://schemas.openxmlformats.org/presentationml/2006/main" type="tx">
  <p:cSld name="1_template copy">
    <p:spTree>
      <p:nvGrpSpPr>
        <p:cNvPr id="1" name=""/>
        <p:cNvGrpSpPr/>
        <p:nvPr/>
      </p:nvGrpSpPr>
      <p:grpSpPr>
        <a:xfrm>
          <a:off x="0" y="0"/>
          <a:ext cx="0" cy="0"/>
          <a:chOff x="0" y="0"/>
          <a:chExt cx="0" cy="0"/>
        </a:xfrm>
      </p:grpSpPr>
      <p:sp>
        <p:nvSpPr>
          <p:cNvPr id="124" name="Slide Number"/>
          <p:cNvSpPr txBox="1">
            <a:spLocks noGrp="1"/>
          </p:cNvSpPr>
          <p:nvPr>
            <p:ph type="sldNum" sz="quarter" idx="2"/>
          </p:nvPr>
        </p:nvSpPr>
        <p:spPr>
          <a:xfrm>
            <a:off x="5979516" y="6540500"/>
            <a:ext cx="296556" cy="287258"/>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3795893838"/>
      </p:ext>
    </p:extLst>
  </p:cSld>
  <p:clrMapOvr>
    <a:masterClrMapping/>
  </p:clrMapOvr>
  <p:transition spd="med"/>
</p:sldLayout>
</file>

<file path=ppt/slideLayouts/slideLayout284.xml><?xml version="1.0" encoding="utf-8"?>
<p:sldLayout xmlns:a="http://schemas.openxmlformats.org/drawingml/2006/main" xmlns:r="http://schemas.openxmlformats.org/officeDocument/2006/relationships" xmlns:p="http://schemas.openxmlformats.org/presentationml/2006/main" type="tx">
  <p:cSld name="template copy">
    <p:spTree>
      <p:nvGrpSpPr>
        <p:cNvPr id="1" name=""/>
        <p:cNvGrpSpPr/>
        <p:nvPr/>
      </p:nvGrpSpPr>
      <p:grpSpPr>
        <a:xfrm>
          <a:off x="0" y="0"/>
          <a:ext cx="0" cy="0"/>
          <a:chOff x="0" y="0"/>
          <a:chExt cx="0" cy="0"/>
        </a:xfrm>
      </p:grpSpPr>
      <p:sp>
        <p:nvSpPr>
          <p:cNvPr id="131" name="Slide Number"/>
          <p:cNvSpPr txBox="1">
            <a:spLocks noGrp="1"/>
          </p:cNvSpPr>
          <p:nvPr>
            <p:ph type="sldNum" sz="quarter" idx="2"/>
          </p:nvPr>
        </p:nvSpPr>
        <p:spPr>
          <a:xfrm>
            <a:off x="5979516" y="6540500"/>
            <a:ext cx="296556" cy="287258"/>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2504718483"/>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34327"/>
          </a:xfrm>
        </p:spPr>
        <p:txBody>
          <a:bodyPr wrap="square">
            <a:spAutoFit/>
          </a:bodyPr>
          <a:lstStyle>
            <a:lvl1pPr marL="281619" indent="-281619">
              <a:spcBef>
                <a:spcPts val="1200"/>
              </a:spcBef>
              <a:buClr>
                <a:schemeClr val="tx2"/>
              </a:buClr>
              <a:buFont typeface="Arial" pitchFamily="34" charset="0"/>
              <a:buChar char="•"/>
              <a:defRPr sz="3039">
                <a:gradFill>
                  <a:gsLst>
                    <a:gs pos="1250">
                      <a:schemeClr val="tx2"/>
                    </a:gs>
                    <a:gs pos="99000">
                      <a:schemeClr val="tx2"/>
                    </a:gs>
                  </a:gsLst>
                  <a:lin ang="5400000" scaled="0"/>
                </a:gradFill>
              </a:defRPr>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34327"/>
          </a:xfrm>
        </p:spPr>
        <p:txBody>
          <a:bodyPr wrap="square">
            <a:spAutoFit/>
          </a:bodyPr>
          <a:lstStyle>
            <a:lvl1pPr marL="281619" indent="-281619">
              <a:spcBef>
                <a:spcPts val="1200"/>
              </a:spcBef>
              <a:buClr>
                <a:schemeClr val="tx2"/>
              </a:buClr>
              <a:buFont typeface="Arial" pitchFamily="34" charset="0"/>
              <a:buChar char="•"/>
              <a:defRPr sz="3039">
                <a:gradFill>
                  <a:gsLst>
                    <a:gs pos="1250">
                      <a:schemeClr val="tx2"/>
                    </a:gs>
                    <a:gs pos="99000">
                      <a:schemeClr val="tx2"/>
                    </a:gs>
                  </a:gsLst>
                  <a:lin ang="5400000" scaled="0"/>
                </a:gradFill>
              </a:defRPr>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029073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618112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34327"/>
          </a:xfrm>
        </p:spPr>
        <p:txBody>
          <a:bodyPr wrap="square">
            <a:spAutoFit/>
          </a:bodyPr>
          <a:lstStyle>
            <a:lvl1pPr marL="281619" indent="-281619">
              <a:spcBef>
                <a:spcPts val="1200"/>
              </a:spcBef>
              <a:buClr>
                <a:schemeClr val="tx1"/>
              </a:buClr>
              <a:buFont typeface="Arial" pitchFamily="34" charset="0"/>
              <a:buChar char="•"/>
              <a:defRPr sz="3039"/>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34327"/>
          </a:xfrm>
        </p:spPr>
        <p:txBody>
          <a:bodyPr wrap="square">
            <a:spAutoFit/>
          </a:bodyPr>
          <a:lstStyle>
            <a:lvl1pPr marL="281619" indent="-281619">
              <a:spcBef>
                <a:spcPts val="1200"/>
              </a:spcBef>
              <a:buClr>
                <a:schemeClr val="tx1"/>
              </a:buClr>
              <a:buFont typeface="Arial" pitchFamily="34" charset="0"/>
              <a:buChar char="•"/>
              <a:defRPr sz="3039"/>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028694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867692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2697988"/>
          </a:xfrm>
          <a:noFill/>
        </p:spPr>
        <p:txBody>
          <a:bodyPr tIns="91422" bIns="91422" anchor="t" anchorCtr="0"/>
          <a:lstStyle>
            <a:lvl1pPr>
              <a:defRPr sz="7058" spc="-97"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80"/>
            <a:ext cx="9860673" cy="1793881"/>
          </a:xfrm>
          <a:noFill/>
        </p:spPr>
        <p:txBody>
          <a:bodyPr lIns="182841" tIns="146275" rIns="182841" bIns="146275">
            <a:noAutofit/>
          </a:bodyPr>
          <a:lstStyle>
            <a:lvl1pPr marL="0" indent="0">
              <a:spcBef>
                <a:spcPts val="0"/>
              </a:spcBef>
              <a:buNone/>
              <a:defRPr sz="362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63489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2697988"/>
          </a:xfrm>
          <a:noFill/>
        </p:spPr>
        <p:txBody>
          <a:bodyPr tIns="91422" bIns="91422" anchor="t" anchorCtr="0"/>
          <a:lstStyle>
            <a:lvl1pPr>
              <a:defRPr lang="en-US" sz="7058" b="0" kern="1200" cap="none" spc="-97"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79621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6863397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1236642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891288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10903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0315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3557833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807082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65363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14"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3"/>
            <a:ext cx="11653522" cy="1961485"/>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584234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60"/>
            <a:ext cx="11623331" cy="395296"/>
          </a:xfrm>
          <a:prstGeom prst="rect">
            <a:avLst/>
          </a:prstGeom>
          <a:noFill/>
          <a:ln w="12700">
            <a:noFill/>
            <a:miter lim="800000"/>
            <a:headEnd type="none" w="sm" len="sm"/>
            <a:tailEnd type="none" w="sm" len="sm"/>
          </a:ln>
          <a:effectLst/>
        </p:spPr>
        <p:txBody>
          <a:bodyPr vert="horz" wrap="square" lIns="179247" tIns="143400" rIns="179247" bIns="143400" numCol="1" anchor="t" anchorCtr="0" compatLnSpc="1">
            <a:prstTxWarp prst="textNoShape">
              <a:avLst/>
            </a:prstTxWarp>
            <a:spAutoFit/>
          </a:bodyPr>
          <a:lstStyle/>
          <a:p>
            <a:pPr defTabSz="913736" eaLnBrk="0" hangingPunct="0"/>
            <a:r>
              <a:rPr lang="en-US" sz="686">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2958513" y="2943654"/>
            <a:ext cx="3214044" cy="690695"/>
          </a:xfrm>
          <a:prstGeom prst="rect">
            <a:avLst/>
          </a:prstGeom>
        </p:spPr>
      </p:pic>
      <p:pic>
        <p:nvPicPr>
          <p:cNvPr id="4" name="Picture 3" descr="Pivotal_Teal_RGB.eps"/>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5135" y="2681875"/>
            <a:ext cx="3103082" cy="1214250"/>
          </a:xfrm>
          <a:prstGeom prst="rect">
            <a:avLst/>
          </a:prstGeom>
        </p:spPr>
      </p:pic>
    </p:spTree>
    <p:extLst>
      <p:ext uri="{BB962C8B-B14F-4D97-AF65-F5344CB8AC3E}">
        <p14:creationId xmlns:p14="http://schemas.microsoft.com/office/powerpoint/2010/main" val="1999321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par>
                          <p:cTn id="9" fill="hold">
                            <p:stCondLst>
                              <p:cond delay="0"/>
                            </p:stCondLst>
                            <p:childTnLst>
                              <p:par>
                                <p:cTn id="10" presetID="42" presetClass="path" presetSubtype="0" accel="50000" decel="50000" fill="hold" nodeType="afterEffect">
                                  <p:stCondLst>
                                    <p:cond delay="0"/>
                                  </p:stCondLst>
                                  <p:childTnLst>
                                    <p:animMotion origin="layout" path="M -0.03195 -0.00124 L -3.4769E-6 1.71499E-6 " pathEditMode="relative" rAng="0" ptsTypes="AA">
                                      <p:cBhvr>
                                        <p:cTn id="11" dur="500" fill="hold"/>
                                        <p:tgtEl>
                                          <p:spTgt spid="4"/>
                                        </p:tgtEl>
                                        <p:attrNameLst>
                                          <p:attrName>ppt_x</p:attrName>
                                          <p:attrName>ppt_y</p:attrName>
                                        </p:attrNameLst>
                                      </p:cBhvr>
                                      <p:rCtr x="1598" y="62"/>
                                    </p:animMotion>
                                  </p:childTnLst>
                                </p:cTn>
                              </p:par>
                              <p:par>
                                <p:cTn id="12" presetID="0" presetClass="path" presetSubtype="0" accel="50000" decel="50000" fill="hold" nodeType="withEffect">
                                  <p:stCondLst>
                                    <p:cond delay="0"/>
                                  </p:stCondLst>
                                  <p:childTnLst>
                                    <p:animMotion origin="layout" path="M 0.04291 3.85802E-6 L -2.35347E-6 3.85802E-6 " pathEditMode="relative" rAng="0" ptsTypes="AA">
                                      <p:cBhvr>
                                        <p:cTn id="13" dur="500" fill="hold"/>
                                        <p:tgtEl>
                                          <p:spTgt spid="7"/>
                                        </p:tgtEl>
                                        <p:attrNameLst>
                                          <p:attrName>ppt_x</p:attrName>
                                          <p:attrName>ppt_y</p:attrName>
                                        </p:attrNameLst>
                                      </p:cBhvr>
                                      <p:rCtr x="-21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6"/>
            <a:ext cx="11653523" cy="2381448"/>
          </a:xfrm>
          <a:prstGeom prst="rect">
            <a:avLst/>
          </a:prstGeom>
        </p:spPr>
        <p:txBody>
          <a:bodyPr/>
          <a:lstStyle>
            <a:lvl1pPr marL="284730" indent="-284730">
              <a:buClr>
                <a:schemeClr val="tx1"/>
              </a:buClr>
              <a:buSzPct val="90000"/>
              <a:buFont typeface="Arial" pitchFamily="34" charset="0"/>
              <a:buChar char="•"/>
              <a:defRPr sz="36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6" indent="-275397">
              <a:buClr>
                <a:schemeClr val="tx1"/>
              </a:buClr>
              <a:buSzPct val="90000"/>
              <a:buFont typeface="Arial" pitchFamily="34" charset="0"/>
              <a:buChar char="•"/>
              <a:defRPr sz="303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7" indent="-284730">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07" indent="-22405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57" indent="-22405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6"/>
          </a:xfrm>
          <a:prstGeom prst="rect">
            <a:avLst/>
          </a:prstGeom>
          <a:solidFill>
            <a:srgbClr val="FFFF99"/>
          </a:solidFill>
        </p:spPr>
        <p:txBody>
          <a:bodyPr wrap="square" lIns="155425" tIns="77712" rIns="155425" bIns="77712" anchor="b" anchorCtr="0">
            <a:noAutofit/>
          </a:bodyPr>
          <a:lstStyle>
            <a:lvl1pPr algn="r">
              <a:buFont typeface="Arial" pitchFamily="34" charset="0"/>
              <a:buNone/>
              <a:defRPr sz="3627"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1554405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6_Blank">
    <p:spTree>
      <p:nvGrpSpPr>
        <p:cNvPr id="1" name=""/>
        <p:cNvGrpSpPr/>
        <p:nvPr/>
      </p:nvGrpSpPr>
      <p:grpSpPr>
        <a:xfrm>
          <a:off x="0" y="0"/>
          <a:ext cx="0" cy="0"/>
          <a:chOff x="0" y="0"/>
          <a:chExt cx="0" cy="0"/>
        </a:xfrm>
      </p:grpSpPr>
      <p:sp>
        <p:nvSpPr>
          <p:cNvPr id="5" name="Shape 251"/>
          <p:cNvSpPr/>
          <p:nvPr userDrawn="1"/>
        </p:nvSpPr>
        <p:spPr>
          <a:xfrm>
            <a:off x="152400" y="149352"/>
            <a:ext cx="11887200" cy="6559296"/>
          </a:xfrm>
          <a:prstGeom prst="rect">
            <a:avLst/>
          </a:prstGeom>
          <a:solidFill>
            <a:schemeClr val="accent5">
              <a:lumMod val="90000"/>
              <a:lumOff val="10000"/>
            </a:schemeClr>
          </a:solidFill>
          <a:ln>
            <a:noFill/>
          </a:ln>
        </p:spPr>
        <p:txBody>
          <a:bodyPr lIns="121868" tIns="60918" rIns="121868" bIns="60918" anchor="ctr" anchorCtr="0">
            <a:noAutofit/>
          </a:bodyPr>
          <a:lstStyle/>
          <a:p>
            <a:pPr marL="0" marR="0" lvl="0" indent="0" algn="ctr" rtl="0">
              <a:spcBef>
                <a:spcPts val="0"/>
              </a:spcBef>
              <a:buNone/>
            </a:pPr>
            <a:endParaRPr sz="2353" b="0" i="0" u="none" strike="noStrike" cap="none" baseline="0">
              <a:solidFill>
                <a:schemeClr val="lt1"/>
              </a:solidFill>
              <a:latin typeface="Arial"/>
              <a:ea typeface="Arial"/>
              <a:cs typeface="Arial"/>
              <a:sym typeface="Arial"/>
            </a:endParaRPr>
          </a:p>
        </p:txBody>
      </p:sp>
      <p:sp>
        <p:nvSpPr>
          <p:cNvPr id="4" name="Text Placeholder 3"/>
          <p:cNvSpPr>
            <a:spLocks noGrp="1"/>
          </p:cNvSpPr>
          <p:nvPr>
            <p:ph type="body" sz="quarter" idx="11"/>
          </p:nvPr>
        </p:nvSpPr>
        <p:spPr>
          <a:xfrm>
            <a:off x="548640" y="463299"/>
            <a:ext cx="7071360" cy="374683"/>
          </a:xfrm>
          <a:prstGeom prst="rect">
            <a:avLst/>
          </a:prstGeom>
          <a:effectLst/>
        </p:spPr>
        <p:txBody>
          <a:bodyPr lIns="0"/>
          <a:lstStyle>
            <a:lvl1pPr marL="0" indent="0">
              <a:buNone/>
              <a:defRPr sz="1372" b="1">
                <a:solidFill>
                  <a:srgbClr val="199F80"/>
                </a:solidFill>
              </a:defRPr>
            </a:lvl1pPr>
            <a:lvl2pPr marL="609416" indent="0">
              <a:buNone/>
              <a:defRPr sz="1372" b="1">
                <a:solidFill>
                  <a:schemeClr val="accent2"/>
                </a:solidFill>
              </a:defRPr>
            </a:lvl2pPr>
            <a:lvl3pPr marL="1218834" indent="0">
              <a:buNone/>
              <a:defRPr sz="1372" b="1">
                <a:solidFill>
                  <a:schemeClr val="accent2"/>
                </a:solidFill>
              </a:defRPr>
            </a:lvl3pPr>
            <a:lvl4pPr marL="1828251" indent="0">
              <a:buNone/>
              <a:defRPr sz="1372" b="1">
                <a:solidFill>
                  <a:schemeClr val="accent2"/>
                </a:solidFill>
              </a:defRPr>
            </a:lvl4pPr>
            <a:lvl5pPr marL="2437668" indent="0">
              <a:buNone/>
              <a:defRPr sz="1372" b="1">
                <a:solidFill>
                  <a:schemeClr val="accent2"/>
                </a:solidFill>
              </a:defRPr>
            </a:lvl5pPr>
          </a:lstStyle>
          <a:p>
            <a:pPr lvl="0"/>
            <a:r>
              <a:rPr lang="en-US"/>
              <a:t>Click to edit Master text styles</a:t>
            </a:r>
          </a:p>
        </p:txBody>
      </p:sp>
      <p:sp>
        <p:nvSpPr>
          <p:cNvPr id="8" name="Text Placeholder 7"/>
          <p:cNvSpPr>
            <a:spLocks noGrp="1"/>
          </p:cNvSpPr>
          <p:nvPr>
            <p:ph type="body" sz="quarter" idx="12"/>
          </p:nvPr>
        </p:nvSpPr>
        <p:spPr>
          <a:xfrm>
            <a:off x="548640" y="730759"/>
            <a:ext cx="7071360" cy="485330"/>
          </a:xfrm>
          <a:prstGeom prst="rect">
            <a:avLst/>
          </a:prstGeom>
        </p:spPr>
        <p:txBody>
          <a:bodyPr lIns="0"/>
          <a:lstStyle>
            <a:lvl1pPr marL="0" indent="0">
              <a:buNone/>
              <a:defRPr sz="2157">
                <a:solidFill>
                  <a:schemeClr val="bg1"/>
                </a:solidFill>
                <a:effectLst>
                  <a:outerShdw blurRad="50800" dist="38100" dir="5400000" algn="t" rotWithShape="0">
                    <a:prstClr val="black">
                      <a:alpha val="40000"/>
                    </a:prstClr>
                  </a:outerShdw>
                </a:effectLst>
              </a:defRPr>
            </a:lvl1pPr>
            <a:lvl2pPr marL="609416" indent="0">
              <a:buNone/>
              <a:defRPr sz="2157"/>
            </a:lvl2pPr>
            <a:lvl3pPr marL="1218834" indent="0">
              <a:buNone/>
              <a:defRPr sz="2157"/>
            </a:lvl3pPr>
            <a:lvl4pPr marL="1828251" indent="0">
              <a:buNone/>
              <a:defRPr sz="2157"/>
            </a:lvl4pPr>
            <a:lvl5pPr marL="2437668" indent="0">
              <a:buNone/>
              <a:defRPr sz="2157"/>
            </a:lvl5pPr>
          </a:lstStyle>
          <a:p>
            <a:pPr lvl="0"/>
            <a:r>
              <a:rPr lang="en-US"/>
              <a:t>Click to edit Master text styles</a:t>
            </a:r>
          </a:p>
        </p:txBody>
      </p:sp>
    </p:spTree>
    <p:extLst>
      <p:ext uri="{BB962C8B-B14F-4D97-AF65-F5344CB8AC3E}">
        <p14:creationId xmlns:p14="http://schemas.microsoft.com/office/powerpoint/2010/main" val="2717444309"/>
      </p:ext>
    </p:extLst>
  </p:cSld>
  <p:clrMapOvr>
    <a:masterClrMapping/>
  </p:clrMapOvr>
  <p:transition spd="slow">
    <p:wipe dir="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88951" y="433916"/>
            <a:ext cx="11214099" cy="613832"/>
          </a:xfrm>
          <a:prstGeom prst="rect">
            <a:avLst/>
          </a:prstGeom>
          <a:noFill/>
          <a:ln>
            <a:noFill/>
          </a:ln>
        </p:spPr>
        <p:txBody>
          <a:bodyPr lIns="124312" tIns="124312" rIns="124312" bIns="124312" anchor="t" anchorCtr="0"/>
          <a:lstStyle>
            <a:lvl1pPr marL="0" marR="0" lvl="0" indent="0" algn="l" rtl="0">
              <a:lnSpc>
                <a:spcPct val="90000"/>
              </a:lnSpc>
              <a:spcBef>
                <a:spcPts val="0"/>
              </a:spcBef>
              <a:buClr>
                <a:schemeClr val="dk2"/>
              </a:buClr>
              <a:buFont typeface="Arial"/>
              <a:buNone/>
              <a:defRPr sz="4313" b="0" i="0" u="none" strike="noStrike" cap="none">
                <a:solidFill>
                  <a:schemeClr val="dk2"/>
                </a:solidFill>
                <a:latin typeface="Arial"/>
                <a:ea typeface="Arial"/>
                <a:cs typeface="Arial"/>
                <a:sym typeface="Arial"/>
              </a:defRPr>
            </a:lvl1pPr>
            <a:lvl2pPr lvl="1" indent="0">
              <a:spcBef>
                <a:spcPts val="0"/>
              </a:spcBef>
              <a:buNone/>
              <a:defRPr sz="2353"/>
            </a:lvl2pPr>
            <a:lvl3pPr lvl="2" indent="0">
              <a:spcBef>
                <a:spcPts val="0"/>
              </a:spcBef>
              <a:buNone/>
              <a:defRPr sz="2353"/>
            </a:lvl3pPr>
            <a:lvl4pPr lvl="3" indent="0">
              <a:spcBef>
                <a:spcPts val="0"/>
              </a:spcBef>
              <a:buNone/>
              <a:defRPr sz="2353"/>
            </a:lvl4pPr>
            <a:lvl5pPr lvl="4" indent="0">
              <a:spcBef>
                <a:spcPts val="0"/>
              </a:spcBef>
              <a:buNone/>
              <a:defRPr sz="2353"/>
            </a:lvl5pPr>
            <a:lvl6pPr lvl="5" indent="0">
              <a:spcBef>
                <a:spcPts val="0"/>
              </a:spcBef>
              <a:buNone/>
              <a:defRPr sz="2353"/>
            </a:lvl6pPr>
            <a:lvl7pPr lvl="6" indent="0">
              <a:spcBef>
                <a:spcPts val="0"/>
              </a:spcBef>
              <a:buNone/>
              <a:defRPr sz="2353"/>
            </a:lvl7pPr>
            <a:lvl8pPr lvl="7" indent="0">
              <a:spcBef>
                <a:spcPts val="0"/>
              </a:spcBef>
              <a:buNone/>
              <a:defRPr sz="2353"/>
            </a:lvl8pPr>
            <a:lvl9pPr lvl="8" indent="0">
              <a:spcBef>
                <a:spcPts val="0"/>
              </a:spcBef>
              <a:buNone/>
              <a:defRPr sz="2353"/>
            </a:lvl9pPr>
          </a:lstStyle>
          <a:p>
            <a:endParaRPr/>
          </a:p>
        </p:txBody>
      </p:sp>
      <p:sp>
        <p:nvSpPr>
          <p:cNvPr id="23" name="Shape 23"/>
          <p:cNvSpPr txBox="1">
            <a:spLocks noGrp="1"/>
          </p:cNvSpPr>
          <p:nvPr>
            <p:ph type="body" idx="1"/>
          </p:nvPr>
        </p:nvSpPr>
        <p:spPr>
          <a:xfrm>
            <a:off x="488951" y="1432984"/>
            <a:ext cx="11214099" cy="702609"/>
          </a:xfrm>
          <a:prstGeom prst="rect">
            <a:avLst/>
          </a:prstGeom>
          <a:noFill/>
          <a:ln>
            <a:noFill/>
          </a:ln>
        </p:spPr>
        <p:txBody>
          <a:bodyPr lIns="124312" tIns="124312" rIns="124312" bIns="124312" anchor="t" anchorCtr="0"/>
          <a:lstStyle>
            <a:lvl1pPr marL="304708" marR="0" lvl="0" indent="-101569" algn="l" rtl="0">
              <a:spcBef>
                <a:spcPts val="1600"/>
              </a:spcBef>
              <a:buClr>
                <a:schemeClr val="accent1"/>
              </a:buClr>
              <a:buSzPct val="100000"/>
              <a:buFont typeface="Noto Sans Symbols"/>
              <a:buChar char="•"/>
              <a:defRPr sz="3235" b="0" i="0" u="none" strike="noStrike" cap="none">
                <a:solidFill>
                  <a:schemeClr val="dk1"/>
                </a:solidFill>
                <a:latin typeface="Arial"/>
                <a:ea typeface="Arial"/>
                <a:cs typeface="Arial"/>
                <a:sym typeface="Arial"/>
              </a:defRPr>
            </a:lvl1pPr>
            <a:lvl2pPr marL="990303" marR="0" lvl="1" indent="-211603" algn="l" rtl="0">
              <a:spcBef>
                <a:spcPts val="400"/>
              </a:spcBef>
              <a:buClr>
                <a:schemeClr val="accent1"/>
              </a:buClr>
              <a:buSzPct val="100000"/>
              <a:buFont typeface="Verdana"/>
              <a:buChar char="–"/>
              <a:defRPr sz="2647" b="0" i="0" u="none" strike="noStrike" cap="none">
                <a:solidFill>
                  <a:schemeClr val="dk1"/>
                </a:solidFill>
                <a:latin typeface="Arial"/>
                <a:ea typeface="Arial"/>
                <a:cs typeface="Arial"/>
                <a:sym typeface="Arial"/>
              </a:defRPr>
            </a:lvl2pPr>
            <a:lvl3pPr marL="1523543" marR="0" lvl="2" indent="-169283" algn="l" rtl="0">
              <a:spcBef>
                <a:spcPts val="400"/>
              </a:spcBef>
              <a:buClr>
                <a:schemeClr val="accent1"/>
              </a:buClr>
              <a:buSzPct val="100000"/>
              <a:buFont typeface="Verdana"/>
              <a:buChar char="▪"/>
              <a:defRPr sz="2157" b="0" i="0" u="none" strike="noStrike" cap="none">
                <a:solidFill>
                  <a:schemeClr val="dk1"/>
                </a:solidFill>
                <a:latin typeface="Arial"/>
                <a:ea typeface="Arial"/>
                <a:cs typeface="Arial"/>
                <a:sym typeface="Arial"/>
              </a:defRPr>
            </a:lvl3pPr>
            <a:lvl4pPr marL="2211254" marR="0" lvl="3" indent="-281432" algn="l" rtl="0">
              <a:spcBef>
                <a:spcPts val="400"/>
              </a:spcBef>
              <a:buClr>
                <a:schemeClr val="accent1"/>
              </a:buClr>
              <a:buSzPct val="100000"/>
              <a:buFont typeface="Verdana"/>
              <a:buChar char="—"/>
              <a:defRPr sz="1568" b="0" i="0" u="none" strike="noStrike" cap="none">
                <a:solidFill>
                  <a:schemeClr val="dk1"/>
                </a:solidFill>
                <a:latin typeface="Arial"/>
                <a:ea typeface="Arial"/>
                <a:cs typeface="Arial"/>
                <a:sym typeface="Arial"/>
              </a:defRPr>
            </a:lvl4pPr>
            <a:lvl5pPr marL="2742377" marR="0" lvl="4" indent="-211603" algn="l" rtl="0">
              <a:spcBef>
                <a:spcPts val="400"/>
              </a:spcBef>
              <a:buClr>
                <a:schemeClr val="accent1"/>
              </a:buClr>
              <a:buSzPct val="100000"/>
              <a:buFont typeface="Verdana"/>
              <a:buChar char="»"/>
              <a:defRPr sz="1372" b="0" i="0" u="none" strike="noStrike" cap="none">
                <a:solidFill>
                  <a:schemeClr val="dk1"/>
                </a:solidFill>
                <a:latin typeface="Arial"/>
                <a:ea typeface="Arial"/>
                <a:cs typeface="Arial"/>
                <a:sym typeface="Arial"/>
              </a:defRPr>
            </a:lvl5pPr>
            <a:lvl6pPr marL="3351793" marR="0" lvl="5"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6pPr>
            <a:lvl7pPr marL="3961210" marR="0" lvl="6"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7pPr>
            <a:lvl8pPr marL="4570627" marR="0" lvl="7"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8pPr>
            <a:lvl9pPr marL="5180043" marR="0" lvl="8"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5029740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cSld name="1_Title with Subtitle and Content">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88950" y="1047750"/>
            <a:ext cx="11214099" cy="813278"/>
          </a:xfrm>
          <a:prstGeom prst="rect">
            <a:avLst/>
          </a:prstGeom>
          <a:noFill/>
          <a:ln>
            <a:noFill/>
          </a:ln>
        </p:spPr>
        <p:txBody>
          <a:bodyPr lIns="124338" tIns="124338" rIns="124338" bIns="124338" anchor="t" anchorCtr="0"/>
          <a:lstStyle>
            <a:lvl1pPr marL="0" lvl="0" indent="0" rtl="0">
              <a:spcBef>
                <a:spcPts val="0"/>
              </a:spcBef>
              <a:buClr>
                <a:schemeClr val="dk1"/>
              </a:buClr>
              <a:buFont typeface="Arial"/>
              <a:buNone/>
              <a:defRPr/>
            </a:lvl1pPr>
            <a:lvl2pPr marL="609543" lvl="1" indent="0" rtl="0">
              <a:spcBef>
                <a:spcPts val="0"/>
              </a:spcBef>
              <a:buNone/>
              <a:defRPr/>
            </a:lvl2pPr>
            <a:lvl3pPr marL="1219085" lvl="2" indent="0" rtl="0">
              <a:spcBef>
                <a:spcPts val="0"/>
              </a:spcBef>
              <a:buNone/>
              <a:defRPr/>
            </a:lvl3pPr>
            <a:lvl4pPr marL="1828628" lvl="3" indent="0" rtl="0">
              <a:spcBef>
                <a:spcPts val="0"/>
              </a:spcBef>
              <a:buNone/>
              <a:defRPr/>
            </a:lvl4pPr>
            <a:lvl5pPr marL="2438171" lvl="4" indent="0" rtl="0">
              <a:spcBef>
                <a:spcPts val="0"/>
              </a:spcBef>
              <a:buNone/>
              <a:defRPr/>
            </a:lvl5pPr>
            <a:lvl6pPr marL="3047713" lvl="5" indent="0" rtl="0">
              <a:spcBef>
                <a:spcPts val="0"/>
              </a:spcBef>
              <a:buFont typeface="Arial"/>
              <a:buNone/>
              <a:defRPr/>
            </a:lvl6pPr>
            <a:lvl7pPr marL="3657256" lvl="6" indent="0" rtl="0">
              <a:spcBef>
                <a:spcPts val="0"/>
              </a:spcBef>
              <a:buFont typeface="Arial"/>
              <a:buNone/>
              <a:defRPr/>
            </a:lvl7pPr>
            <a:lvl8pPr marL="4266799" lvl="7" indent="0" rtl="0">
              <a:spcBef>
                <a:spcPts val="0"/>
              </a:spcBef>
              <a:buFont typeface="Arial"/>
              <a:buNone/>
              <a:defRPr/>
            </a:lvl8pPr>
            <a:lvl9pPr marL="4876342" lvl="8" indent="0" rtl="0">
              <a:spcBef>
                <a:spcPts val="0"/>
              </a:spcBef>
              <a:buFont typeface="Arial"/>
              <a:buNone/>
              <a:defRPr/>
            </a:lvl9pPr>
          </a:lstStyle>
          <a:p>
            <a:endParaRPr/>
          </a:p>
        </p:txBody>
      </p:sp>
      <p:sp>
        <p:nvSpPr>
          <p:cNvPr id="21" name="Shape 21"/>
          <p:cNvSpPr txBox="1">
            <a:spLocks noGrp="1"/>
          </p:cNvSpPr>
          <p:nvPr>
            <p:ph type="title"/>
          </p:nvPr>
        </p:nvSpPr>
        <p:spPr>
          <a:xfrm>
            <a:off x="488950" y="433916"/>
            <a:ext cx="11214099" cy="613832"/>
          </a:xfrm>
          <a:prstGeom prst="rect">
            <a:avLst/>
          </a:prstGeom>
          <a:noFill/>
          <a:ln>
            <a:noFill/>
          </a:ln>
        </p:spPr>
        <p:txBody>
          <a:bodyPr lIns="124338" tIns="124338" rIns="124338" bIns="124338" anchor="t" anchorCtr="0"/>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2" name="Shape 22"/>
          <p:cNvSpPr txBox="1">
            <a:spLocks noGrp="1"/>
          </p:cNvSpPr>
          <p:nvPr>
            <p:ph type="body" idx="2"/>
          </p:nvPr>
        </p:nvSpPr>
        <p:spPr>
          <a:xfrm>
            <a:off x="488952" y="1892299"/>
            <a:ext cx="11214099" cy="813278"/>
          </a:xfrm>
          <a:prstGeom prst="rect">
            <a:avLst/>
          </a:prstGeom>
          <a:noFill/>
          <a:ln>
            <a:noFill/>
          </a:ln>
        </p:spPr>
        <p:txBody>
          <a:bodyPr lIns="124338" tIns="124338" rIns="124338" bIns="124338" anchor="t" anchorCtr="0"/>
          <a:lstStyle>
            <a:lvl1pPr lvl="0" rtl="0">
              <a:spcBef>
                <a:spcPts val="1600"/>
              </a:spcBef>
              <a:buClr>
                <a:schemeClr val="accent1"/>
              </a:buClr>
              <a:buFont typeface="Noto Symbol"/>
              <a:buChar char="•"/>
              <a:defRPr/>
            </a:lvl1pPr>
            <a:lvl2pPr lvl="1" rtl="0">
              <a:spcBef>
                <a:spcPts val="400"/>
              </a:spcBef>
              <a:buClr>
                <a:schemeClr val="accent1"/>
              </a:buClr>
              <a:buFont typeface="Verdana"/>
              <a:buChar char="–"/>
              <a:defRPr/>
            </a:lvl2pPr>
            <a:lvl3pPr lvl="2" rtl="0">
              <a:spcBef>
                <a:spcPts val="400"/>
              </a:spcBef>
              <a:buClr>
                <a:schemeClr val="accent1"/>
              </a:buClr>
              <a:buFont typeface="Verdana"/>
              <a:buChar char="▪"/>
              <a:defRPr/>
            </a:lvl3pPr>
            <a:lvl4pPr marL="2211710" lvl="3" indent="-281491" rtl="0">
              <a:spcBef>
                <a:spcPts val="400"/>
              </a:spcBef>
              <a:buClr>
                <a:schemeClr val="accent1"/>
              </a:buClr>
              <a:buFont typeface="Verdana"/>
              <a:buChar char="—"/>
              <a:defRPr/>
            </a:lvl4pPr>
            <a:lvl5pPr lvl="4" rtl="0">
              <a:spcBef>
                <a:spcPts val="400"/>
              </a:spcBef>
              <a:buClr>
                <a:schemeClr val="accent1"/>
              </a:buClr>
              <a:buFont typeface="Verdana"/>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extLst>
      <p:ext uri="{BB962C8B-B14F-4D97-AF65-F5344CB8AC3E}">
        <p14:creationId xmlns:p14="http://schemas.microsoft.com/office/powerpoint/2010/main" val="19420895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cSld name="Main Page">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151629" y="199890"/>
            <a:ext cx="11729237" cy="632594"/>
          </a:xfrm>
          <a:prstGeom prst="rect">
            <a:avLst/>
          </a:prstGeom>
          <a:noFill/>
          <a:ln>
            <a:noFill/>
          </a:ln>
        </p:spPr>
        <p:txBody>
          <a:bodyPr lIns="91425" tIns="91425" rIns="91425" bIns="91425" anchor="t" anchorCtr="0"/>
          <a:lstStyle>
            <a:lvl1pPr marL="0" marR="0" lvl="0" indent="0" algn="l" rtl="0">
              <a:lnSpc>
                <a:spcPct val="90000"/>
              </a:lnSpc>
              <a:spcBef>
                <a:spcPts val="0"/>
              </a:spcBef>
              <a:buClr>
                <a:srgbClr val="008774"/>
              </a:buClr>
              <a:buFont typeface="Arial"/>
              <a:buNone/>
              <a:defRPr sz="3725" b="1" i="0" u="none" strike="noStrike" cap="none">
                <a:solidFill>
                  <a:srgbClr val="008774"/>
                </a:solidFill>
                <a:latin typeface="Arial"/>
                <a:ea typeface="Arial"/>
                <a:cs typeface="Arial"/>
                <a:sym typeface="Arial"/>
              </a:defRPr>
            </a:lvl1pPr>
            <a:lvl2pPr lvl="1" indent="0">
              <a:spcBef>
                <a:spcPts val="0"/>
              </a:spcBef>
              <a:buNone/>
              <a:defRPr sz="1765"/>
            </a:lvl2pPr>
            <a:lvl3pPr lvl="2" indent="0">
              <a:spcBef>
                <a:spcPts val="0"/>
              </a:spcBef>
              <a:buNone/>
              <a:defRPr sz="1765"/>
            </a:lvl3pPr>
            <a:lvl4pPr lvl="3" indent="0">
              <a:spcBef>
                <a:spcPts val="0"/>
              </a:spcBef>
              <a:buNone/>
              <a:defRPr sz="1765"/>
            </a:lvl4pPr>
            <a:lvl5pPr lvl="4" indent="0">
              <a:spcBef>
                <a:spcPts val="0"/>
              </a:spcBef>
              <a:buNone/>
              <a:defRPr sz="1765"/>
            </a:lvl5pPr>
            <a:lvl6pPr lvl="5" indent="0">
              <a:spcBef>
                <a:spcPts val="0"/>
              </a:spcBef>
              <a:buNone/>
              <a:defRPr sz="1765"/>
            </a:lvl6pPr>
            <a:lvl7pPr lvl="6" indent="0">
              <a:spcBef>
                <a:spcPts val="0"/>
              </a:spcBef>
              <a:buNone/>
              <a:defRPr sz="1765"/>
            </a:lvl7pPr>
            <a:lvl8pPr lvl="7" indent="0">
              <a:spcBef>
                <a:spcPts val="0"/>
              </a:spcBef>
              <a:buNone/>
              <a:defRPr sz="1765"/>
            </a:lvl8pPr>
            <a:lvl9pPr lvl="8" indent="0">
              <a:spcBef>
                <a:spcPts val="0"/>
              </a:spcBef>
              <a:buNone/>
              <a:defRPr sz="1765"/>
            </a:lvl9pPr>
          </a:lstStyle>
          <a:p>
            <a:endParaRPr/>
          </a:p>
        </p:txBody>
      </p:sp>
      <p:sp>
        <p:nvSpPr>
          <p:cNvPr id="22" name="Shape 22"/>
          <p:cNvSpPr txBox="1">
            <a:spLocks noGrp="1"/>
          </p:cNvSpPr>
          <p:nvPr>
            <p:ph type="sldNum" idx="12"/>
          </p:nvPr>
        </p:nvSpPr>
        <p:spPr>
          <a:xfrm>
            <a:off x="64330" y="6481950"/>
            <a:ext cx="497783" cy="365125"/>
          </a:xfrm>
          <a:prstGeom prst="rect">
            <a:avLst/>
          </a:prstGeom>
          <a:noFill/>
          <a:ln>
            <a:noFill/>
          </a:ln>
        </p:spPr>
        <p:txBody>
          <a:bodyPr lIns="124350" tIns="62175" rIns="124350" bIns="62175" anchor="t" anchorCtr="0">
            <a:noAutofit/>
          </a:bodyPr>
          <a:lstStyle/>
          <a:p>
            <a:pPr>
              <a:buSzPct val="25000"/>
            </a:pPr>
            <a:fld id="{00000000-1234-1234-1234-123412341234}" type="slidenum">
              <a:rPr lang="en-US" sz="1176" smtClean="0">
                <a:solidFill>
                  <a:srgbClr val="A5A5A5"/>
                </a:solidFill>
                <a:latin typeface="Quattrocento Sans"/>
                <a:ea typeface="Quattrocento Sans"/>
                <a:cs typeface="Quattrocento Sans"/>
                <a:sym typeface="Quattrocento Sans"/>
              </a:rPr>
              <a:pPr>
                <a:buSzPct val="25000"/>
              </a:pPr>
              <a:t>‹#›</a:t>
            </a:fld>
            <a:endParaRPr lang="en-US" sz="1176">
              <a:solidFill>
                <a:srgbClr val="A5A5A5"/>
              </a:solidFill>
              <a:latin typeface="Quattrocento Sans"/>
              <a:ea typeface="Quattrocento Sans"/>
              <a:cs typeface="Quattrocento Sans"/>
              <a:sym typeface="Quattrocento Sans"/>
            </a:endParaRPr>
          </a:p>
        </p:txBody>
      </p:sp>
      <p:sp>
        <p:nvSpPr>
          <p:cNvPr id="23" name="Shape 23"/>
          <p:cNvSpPr txBox="1">
            <a:spLocks noGrp="1"/>
          </p:cNvSpPr>
          <p:nvPr>
            <p:ph type="body" idx="1"/>
          </p:nvPr>
        </p:nvSpPr>
        <p:spPr>
          <a:xfrm>
            <a:off x="152400" y="832485"/>
            <a:ext cx="11728450" cy="513006"/>
          </a:xfrm>
          <a:prstGeom prst="rect">
            <a:avLst/>
          </a:prstGeom>
          <a:noFill/>
          <a:ln>
            <a:noFill/>
          </a:ln>
        </p:spPr>
        <p:txBody>
          <a:bodyPr lIns="91425" tIns="91425" rIns="91425" bIns="91425" anchor="t" anchorCtr="0"/>
          <a:lstStyle>
            <a:lvl1pPr marL="0" marR="0" lvl="0" indent="0" algn="l" rtl="0">
              <a:lnSpc>
                <a:spcPct val="90000"/>
              </a:lnSpc>
              <a:spcBef>
                <a:spcPts val="471"/>
              </a:spcBef>
              <a:spcAft>
                <a:spcPts val="0"/>
              </a:spcAft>
              <a:buClr>
                <a:srgbClr val="7F7F7F"/>
              </a:buClr>
              <a:buFont typeface="Arial"/>
              <a:buNone/>
              <a:defRPr sz="2353" b="0" i="0" u="none" strike="noStrike" cap="none">
                <a:solidFill>
                  <a:srgbClr val="7F7F7F"/>
                </a:solidFill>
                <a:latin typeface="Arial"/>
                <a:ea typeface="Arial"/>
                <a:cs typeface="Arial"/>
                <a:sym typeface="Arial"/>
              </a:defRPr>
            </a:lvl1pPr>
            <a:lvl2pPr marL="572691" marR="0" lvl="1" indent="-102088" algn="l" rtl="0">
              <a:lnSpc>
                <a:spcPct val="90000"/>
              </a:lnSpc>
              <a:spcBef>
                <a:spcPts val="471"/>
              </a:spcBef>
              <a:spcAft>
                <a:spcPts val="0"/>
              </a:spcAft>
              <a:buClr>
                <a:schemeClr val="dk1"/>
              </a:buClr>
              <a:buSzPct val="90000"/>
              <a:buFont typeface="Arial"/>
              <a:buChar char="•"/>
              <a:defRPr sz="2353" b="0" i="0" u="none" strike="noStrike" cap="none">
                <a:solidFill>
                  <a:schemeClr val="dk1"/>
                </a:solidFill>
                <a:latin typeface="Quattrocento Sans"/>
                <a:ea typeface="Quattrocento Sans"/>
                <a:cs typeface="Quattrocento Sans"/>
                <a:sym typeface="Quattrocento Sans"/>
              </a:defRPr>
            </a:lvl2pPr>
            <a:lvl3pPr marL="784338" marR="0" lvl="2" indent="-112048" algn="l" rtl="0">
              <a:lnSpc>
                <a:spcPct val="90000"/>
              </a:lnSpc>
              <a:spcBef>
                <a:spcPts val="392"/>
              </a:spcBef>
              <a:spcAft>
                <a:spcPts val="0"/>
              </a:spcAft>
              <a:buClr>
                <a:schemeClr val="dk1"/>
              </a:buClr>
              <a:buSzPct val="90000"/>
              <a:buFont typeface="Arial"/>
              <a:buChar char="•"/>
              <a:defRPr sz="1961" b="0" i="0" u="none" strike="noStrike" cap="none">
                <a:solidFill>
                  <a:schemeClr val="dk1"/>
                </a:solidFill>
                <a:latin typeface="Quattrocento Sans"/>
                <a:ea typeface="Quattrocento Sans"/>
                <a:cs typeface="Quattrocento Sans"/>
                <a:sym typeface="Quattrocento Sans"/>
              </a:defRPr>
            </a:lvl3pPr>
            <a:lvl4pPr marL="1008435" marR="0" lvl="3" indent="-123253" algn="l" rtl="0">
              <a:lnSpc>
                <a:spcPct val="90000"/>
              </a:lnSpc>
              <a:spcBef>
                <a:spcPts val="353"/>
              </a:spcBef>
              <a:spcAft>
                <a:spcPts val="0"/>
              </a:spcAft>
              <a:buClr>
                <a:schemeClr val="dk1"/>
              </a:buClr>
              <a:buSzPct val="90000"/>
              <a:buFont typeface="Arial"/>
              <a:buChar char="•"/>
              <a:defRPr sz="1765" b="0" i="0" u="none" strike="noStrike" cap="none">
                <a:solidFill>
                  <a:schemeClr val="dk1"/>
                </a:solidFill>
                <a:latin typeface="Quattrocento Sans"/>
                <a:ea typeface="Quattrocento Sans"/>
                <a:cs typeface="Quattrocento Sans"/>
                <a:sym typeface="Quattrocento Sans"/>
              </a:defRPr>
            </a:lvl4pPr>
            <a:lvl5pPr marL="1232531" marR="0" lvl="4" indent="-123253" algn="l" rtl="0">
              <a:lnSpc>
                <a:spcPct val="90000"/>
              </a:lnSpc>
              <a:spcBef>
                <a:spcPts val="353"/>
              </a:spcBef>
              <a:spcAft>
                <a:spcPts val="0"/>
              </a:spcAft>
              <a:buClr>
                <a:schemeClr val="dk1"/>
              </a:buClr>
              <a:buSzPct val="90000"/>
              <a:buFont typeface="Arial"/>
              <a:buChar char="•"/>
              <a:defRPr sz="1765" b="0" i="0" u="none" strike="noStrike" cap="none">
                <a:solidFill>
                  <a:schemeClr val="dk1"/>
                </a:solidFill>
                <a:latin typeface="Quattrocento Sans"/>
                <a:ea typeface="Quattrocento Sans"/>
                <a:cs typeface="Quattrocento Sans"/>
                <a:sym typeface="Quattrocento Sans"/>
              </a:defRPr>
            </a:lvl5pPr>
            <a:lvl6pPr marL="2514509" marR="0" lvl="5" indent="-111694"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6pPr>
            <a:lvl7pPr marL="2971693" marR="0" lvl="6" indent="-108237"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7pPr>
            <a:lvl8pPr marL="3428877" marR="0" lvl="7" indent="-104777"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8pPr>
            <a:lvl9pPr marL="3886061" marR="0" lvl="8" indent="-113768"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
        <p:nvSpPr>
          <p:cNvPr id="24" name="Shape 24"/>
          <p:cNvSpPr/>
          <p:nvPr/>
        </p:nvSpPr>
        <p:spPr>
          <a:xfrm>
            <a:off x="0" y="0"/>
            <a:ext cx="12191999" cy="71991"/>
          </a:xfrm>
          <a:prstGeom prst="rect">
            <a:avLst/>
          </a:prstGeom>
          <a:solidFill>
            <a:srgbClr val="008774"/>
          </a:solidFill>
          <a:ln>
            <a:noFill/>
          </a:ln>
        </p:spPr>
        <p:txBody>
          <a:bodyPr lIns="121906" tIns="60953" rIns="121906" bIns="60953" anchor="ctr" anchorCtr="0">
            <a:noAutofit/>
          </a:bodyPr>
          <a:lstStyle/>
          <a:p>
            <a:pPr marL="0" marR="0" lvl="0" indent="0" algn="ctr" rtl="0">
              <a:spcBef>
                <a:spcPts val="0"/>
              </a:spcBef>
              <a:buNone/>
            </a:pPr>
            <a:endParaRPr sz="1765">
              <a:solidFill>
                <a:schemeClr val="lt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26243383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cSld name="1_Title Slide">
    <p:spTree>
      <p:nvGrpSpPr>
        <p:cNvPr id="1" name="Shape 26"/>
        <p:cNvGrpSpPr/>
        <p:nvPr/>
      </p:nvGrpSpPr>
      <p:grpSpPr>
        <a:xfrm>
          <a:off x="0" y="0"/>
          <a:ext cx="0" cy="0"/>
          <a:chOff x="0" y="0"/>
          <a:chExt cx="0" cy="0"/>
        </a:xfrm>
      </p:grpSpPr>
      <p:sp>
        <p:nvSpPr>
          <p:cNvPr id="27" name="Shape 27"/>
          <p:cNvSpPr/>
          <p:nvPr/>
        </p:nvSpPr>
        <p:spPr>
          <a:xfrm>
            <a:off x="-119527" y="-37319"/>
            <a:ext cx="12345396" cy="6960342"/>
          </a:xfrm>
          <a:prstGeom prst="rect">
            <a:avLst/>
          </a:prstGeom>
          <a:solidFill>
            <a:srgbClr val="1B2831"/>
          </a:solidFill>
          <a:ln w="25400" cap="flat" cmpd="sng">
            <a:solidFill>
              <a:srgbClr val="0D645B"/>
            </a:solidFill>
            <a:prstDash val="solid"/>
            <a:round/>
            <a:headEnd type="none" w="med" len="med"/>
            <a:tailEnd type="none" w="med" len="med"/>
          </a:ln>
        </p:spPr>
        <p:txBody>
          <a:bodyPr lIns="121894" tIns="60930" rIns="121894" bIns="60930" anchor="ctr" anchorCtr="0">
            <a:noAutofit/>
          </a:bodyPr>
          <a:lstStyle/>
          <a:p>
            <a:pPr marL="0" marR="0" lvl="0" indent="0" algn="ctr" rtl="0">
              <a:spcBef>
                <a:spcPts val="0"/>
              </a:spcBef>
              <a:buNone/>
            </a:pPr>
            <a:endParaRPr sz="2353" b="0" i="0" u="none" strike="noStrike" cap="none">
              <a:solidFill>
                <a:schemeClr val="lt1"/>
              </a:solidFill>
              <a:latin typeface="Source Sans Pro"/>
              <a:ea typeface="Source Sans Pro"/>
              <a:cs typeface="Source Sans Pro"/>
              <a:sym typeface="Source Sans Pro"/>
            </a:endParaRPr>
          </a:p>
        </p:txBody>
      </p:sp>
      <p:pic>
        <p:nvPicPr>
          <p:cNvPr id="28" name="Shape 28"/>
          <p:cNvPicPr preferRelativeResize="0"/>
          <p:nvPr/>
        </p:nvPicPr>
        <p:blipFill rotWithShape="1">
          <a:blip r:embed="rId2" cstate="screen">
            <a:alphaModFix/>
            <a:extLst>
              <a:ext uri="{28A0092B-C50C-407E-A947-70E740481C1C}">
                <a14:useLocalDpi xmlns:a14="http://schemas.microsoft.com/office/drawing/2010/main" val="0"/>
              </a:ext>
            </a:extLst>
          </a:blip>
          <a:srcRect/>
          <a:stretch/>
        </p:blipFill>
        <p:spPr>
          <a:xfrm>
            <a:off x="9869312" y="488204"/>
            <a:ext cx="1818920" cy="412385"/>
          </a:xfrm>
          <a:prstGeom prst="rect">
            <a:avLst/>
          </a:prstGeom>
          <a:noFill/>
          <a:ln>
            <a:noFill/>
          </a:ln>
        </p:spPr>
      </p:pic>
      <p:sp>
        <p:nvSpPr>
          <p:cNvPr id="29" name="Shape 29"/>
          <p:cNvSpPr txBox="1">
            <a:spLocks noGrp="1"/>
          </p:cNvSpPr>
          <p:nvPr>
            <p:ph type="ctrTitle"/>
          </p:nvPr>
        </p:nvSpPr>
        <p:spPr>
          <a:xfrm>
            <a:off x="1512028" y="2673405"/>
            <a:ext cx="8707716" cy="1530218"/>
          </a:xfrm>
          <a:prstGeom prst="rect">
            <a:avLst/>
          </a:prstGeom>
          <a:noFill/>
          <a:ln>
            <a:noFill/>
          </a:ln>
        </p:spPr>
        <p:txBody>
          <a:bodyPr lIns="124338" tIns="124338" rIns="124338" bIns="124338" anchor="ctr" anchorCtr="0"/>
          <a:lstStyle>
            <a:lvl1pPr marL="0" marR="0" lvl="0" indent="0" algn="l" rtl="0">
              <a:lnSpc>
                <a:spcPct val="80000"/>
              </a:lnSpc>
              <a:spcBef>
                <a:spcPts val="0"/>
              </a:spcBef>
              <a:spcAft>
                <a:spcPts val="667"/>
              </a:spcAft>
              <a:buClr>
                <a:srgbClr val="FFFFFF"/>
              </a:buClr>
              <a:buFont typeface="Source Sans Pro"/>
              <a:buNone/>
              <a:defRPr sz="6372" b="1" i="0" u="none" strike="noStrike" cap="none">
                <a:solidFill>
                  <a:srgbClr val="FFFFFF"/>
                </a:solidFill>
                <a:latin typeface="Source Sans Pro"/>
                <a:ea typeface="Source Sans Pro"/>
                <a:cs typeface="Source Sans Pro"/>
                <a:sym typeface="Source Sans Pro"/>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sp>
        <p:nvSpPr>
          <p:cNvPr id="30" name="Shape 30"/>
          <p:cNvSpPr txBox="1">
            <a:spLocks noGrp="1"/>
          </p:cNvSpPr>
          <p:nvPr>
            <p:ph type="subTitle" idx="1"/>
          </p:nvPr>
        </p:nvSpPr>
        <p:spPr>
          <a:xfrm>
            <a:off x="1512027" y="2115018"/>
            <a:ext cx="8147898" cy="550487"/>
          </a:xfrm>
          <a:prstGeom prst="rect">
            <a:avLst/>
          </a:prstGeom>
          <a:noFill/>
          <a:ln>
            <a:noFill/>
          </a:ln>
        </p:spPr>
        <p:txBody>
          <a:bodyPr lIns="124338" tIns="124338" rIns="124338" bIns="124338" anchor="t" anchorCtr="0"/>
          <a:lstStyle>
            <a:lvl1pPr marL="0" marR="0" lvl="0" indent="0" algn="l" rtl="0">
              <a:spcBef>
                <a:spcPts val="426"/>
              </a:spcBef>
              <a:buClr>
                <a:srgbClr val="43E5D5"/>
              </a:buClr>
              <a:buFont typeface="Arial"/>
              <a:buNone/>
              <a:defRPr sz="2157" b="0" i="0" u="none" strike="noStrike" cap="none">
                <a:solidFill>
                  <a:srgbClr val="43E5D5"/>
                </a:solidFill>
                <a:latin typeface="Source Sans Pro"/>
                <a:ea typeface="Source Sans Pro"/>
                <a:cs typeface="Source Sans Pro"/>
                <a:sym typeface="Source Sans Pro"/>
              </a:defRPr>
            </a:lvl1pPr>
            <a:lvl2pPr marL="609543" marR="0" lvl="1" indent="0" algn="ctr" rtl="0">
              <a:spcBef>
                <a:spcPts val="640"/>
              </a:spcBef>
              <a:buClr>
                <a:srgbClr val="8B8B8B"/>
              </a:buClr>
              <a:buFont typeface="Arial"/>
              <a:buNone/>
              <a:defRPr sz="3235" b="0" i="0" u="none" strike="noStrike" cap="none">
                <a:solidFill>
                  <a:srgbClr val="8B8B8B"/>
                </a:solidFill>
                <a:latin typeface="Source Sans Pro"/>
                <a:ea typeface="Source Sans Pro"/>
                <a:cs typeface="Source Sans Pro"/>
                <a:sym typeface="Source Sans Pro"/>
              </a:defRPr>
            </a:lvl2pPr>
            <a:lvl3pPr marL="1219085" marR="0" lvl="2"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3pPr>
            <a:lvl4pPr marL="1828628" marR="0" lvl="3" indent="0" algn="ctr" rtl="0">
              <a:spcBef>
                <a:spcPts val="480"/>
              </a:spcBef>
              <a:buClr>
                <a:srgbClr val="8B8B8B"/>
              </a:buClr>
              <a:buFont typeface="Arial"/>
              <a:buNone/>
              <a:defRPr sz="2353" b="0" i="0" u="none" strike="noStrike" cap="none">
                <a:solidFill>
                  <a:srgbClr val="8B8B8B"/>
                </a:solidFill>
                <a:latin typeface="Source Sans Pro"/>
                <a:ea typeface="Source Sans Pro"/>
                <a:cs typeface="Source Sans Pro"/>
                <a:sym typeface="Source Sans Pro"/>
              </a:defRPr>
            </a:lvl4pPr>
            <a:lvl5pPr marL="2438171" marR="0" lvl="4" indent="0" algn="ctr" rtl="0">
              <a:spcBef>
                <a:spcPts val="480"/>
              </a:spcBef>
              <a:buClr>
                <a:srgbClr val="8B8B8B"/>
              </a:buClr>
              <a:buFont typeface="Arial"/>
              <a:buNone/>
              <a:defRPr sz="2353" b="0" i="0" u="none" strike="noStrike" cap="none">
                <a:solidFill>
                  <a:srgbClr val="8B8B8B"/>
                </a:solidFill>
                <a:latin typeface="Source Sans Pro"/>
                <a:ea typeface="Source Sans Pro"/>
                <a:cs typeface="Source Sans Pro"/>
                <a:sym typeface="Source Sans Pro"/>
              </a:defRPr>
            </a:lvl5pPr>
            <a:lvl6pPr marL="3047713" marR="0" lvl="5"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6pPr>
            <a:lvl7pPr marL="3657256" marR="0" lvl="6"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7pPr>
            <a:lvl8pPr marL="4266799" marR="0" lvl="7"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8pPr>
            <a:lvl9pPr marL="4876342" marR="0" lvl="8"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9pPr>
          </a:lstStyle>
          <a:p>
            <a:endParaRPr/>
          </a:p>
        </p:txBody>
      </p:sp>
      <p:sp>
        <p:nvSpPr>
          <p:cNvPr id="31" name="Shape 31"/>
          <p:cNvSpPr txBox="1">
            <a:spLocks noGrp="1"/>
          </p:cNvSpPr>
          <p:nvPr>
            <p:ph type="body" idx="2"/>
          </p:nvPr>
        </p:nvSpPr>
        <p:spPr>
          <a:xfrm>
            <a:off x="1512027" y="4421098"/>
            <a:ext cx="10508629" cy="508994"/>
          </a:xfrm>
          <a:prstGeom prst="rect">
            <a:avLst/>
          </a:prstGeom>
          <a:noFill/>
          <a:ln>
            <a:noFill/>
          </a:ln>
        </p:spPr>
        <p:txBody>
          <a:bodyPr lIns="124338" tIns="124338" rIns="124338" bIns="124338" anchor="t" anchorCtr="0"/>
          <a:lstStyle>
            <a:lvl1pPr marL="0" lvl="0" indent="0" rtl="0">
              <a:spcBef>
                <a:spcPts val="0"/>
              </a:spcBef>
              <a:buClr>
                <a:schemeClr val="accent5"/>
              </a:buClr>
              <a:buFont typeface="Source Sans Pro"/>
              <a:buNone/>
              <a:defRPr sz="1863">
                <a:solidFill>
                  <a:schemeClr val="accent5"/>
                </a:solidFill>
              </a:defRPr>
            </a:lvl1pPr>
            <a:lvl2pPr lvl="1" rtl="0">
              <a:spcBef>
                <a:spcPts val="0"/>
              </a:spcBef>
              <a:defRPr sz="3235">
                <a:solidFill>
                  <a:srgbClr val="878787"/>
                </a:solidFill>
                <a:latin typeface="Source Sans Pro"/>
                <a:ea typeface="Source Sans Pro"/>
                <a:cs typeface="Source Sans Pro"/>
                <a:sym typeface="Source Sans Pro"/>
              </a:defRPr>
            </a:lvl2pPr>
            <a:lvl3pPr marL="1219085" lvl="2" indent="0" algn="l" rtl="0">
              <a:spcBef>
                <a:spcPts val="0"/>
              </a:spcBef>
              <a:buFont typeface="Source Sans Pro"/>
              <a:buNone/>
              <a:defRPr/>
            </a:lvl3pPr>
            <a:lvl4pPr marL="1828628" lvl="3" indent="0" rtl="0">
              <a:spcBef>
                <a:spcPts val="0"/>
              </a:spcBef>
              <a:buFont typeface="Source Sans Pro"/>
              <a:buNone/>
              <a:defRPr/>
            </a:lvl4pPr>
            <a:lvl5pPr marL="2438171" lvl="4" indent="0" rtl="0">
              <a:spcBef>
                <a:spcPts val="0"/>
              </a:spcBef>
              <a:buFont typeface="Source Sans Pro"/>
              <a:buNone/>
              <a:defRPr/>
            </a:lvl5pPr>
            <a:lvl6pPr lvl="5" rtl="0">
              <a:spcBef>
                <a:spcPts val="0"/>
              </a:spcBef>
              <a:defRPr sz="2647">
                <a:solidFill>
                  <a:schemeClr val="dk1"/>
                </a:solidFill>
                <a:latin typeface="Source Sans Pro"/>
                <a:ea typeface="Source Sans Pro"/>
                <a:cs typeface="Source Sans Pro"/>
                <a:sym typeface="Source Sans Pro"/>
              </a:defRPr>
            </a:lvl6pPr>
            <a:lvl7pPr lvl="6" rtl="0">
              <a:spcBef>
                <a:spcPts val="0"/>
              </a:spcBef>
              <a:defRPr sz="2647">
                <a:solidFill>
                  <a:schemeClr val="dk1"/>
                </a:solidFill>
                <a:latin typeface="Source Sans Pro"/>
                <a:ea typeface="Source Sans Pro"/>
                <a:cs typeface="Source Sans Pro"/>
                <a:sym typeface="Source Sans Pro"/>
              </a:defRPr>
            </a:lvl7pPr>
            <a:lvl8pPr lvl="7" rtl="0">
              <a:spcBef>
                <a:spcPts val="0"/>
              </a:spcBef>
              <a:defRPr sz="2647">
                <a:solidFill>
                  <a:schemeClr val="dk1"/>
                </a:solidFill>
                <a:latin typeface="Source Sans Pro"/>
                <a:ea typeface="Source Sans Pro"/>
                <a:cs typeface="Source Sans Pro"/>
                <a:sym typeface="Source Sans Pro"/>
              </a:defRPr>
            </a:lvl8pPr>
            <a:lvl9pPr lvl="8" rtl="0">
              <a:spcBef>
                <a:spcPts val="0"/>
              </a:spcBef>
              <a:defRPr sz="2647">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64176063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1_Blank">
    <p:spTree>
      <p:nvGrpSpPr>
        <p:cNvPr id="1" name=""/>
        <p:cNvGrpSpPr/>
        <p:nvPr/>
      </p:nvGrpSpPr>
      <p:grpSpPr>
        <a:xfrm>
          <a:off x="0" y="0"/>
          <a:ext cx="0" cy="0"/>
          <a:chOff x="0" y="0"/>
          <a:chExt cx="0" cy="0"/>
        </a:xfrm>
      </p:grpSpPr>
      <p:sp>
        <p:nvSpPr>
          <p:cNvPr id="3" name="Shape 251"/>
          <p:cNvSpPr/>
          <p:nvPr userDrawn="1"/>
        </p:nvSpPr>
        <p:spPr>
          <a:xfrm>
            <a:off x="0" y="3794"/>
            <a:ext cx="12192000" cy="6858000"/>
          </a:xfrm>
          <a:prstGeom prst="rect">
            <a:avLst/>
          </a:prstGeom>
          <a:solidFill>
            <a:srgbClr val="182730">
              <a:alpha val="62000"/>
            </a:srgbClr>
          </a:solidFill>
          <a:ln>
            <a:noFill/>
          </a:ln>
        </p:spPr>
        <p:txBody>
          <a:bodyPr lIns="121894" tIns="60930" rIns="121894" bIns="60930" anchor="ctr" anchorCtr="0">
            <a:noAutofit/>
          </a:bodyPr>
          <a:lstStyle/>
          <a:p>
            <a:pPr marL="0" marR="0" lvl="0" indent="0" algn="ctr" rtl="0">
              <a:spcBef>
                <a:spcPts val="0"/>
              </a:spcBef>
              <a:buNone/>
            </a:pPr>
            <a:endParaRPr sz="2353" b="0" i="0" u="none" strike="noStrike" cap="none" baseline="0">
              <a:solidFill>
                <a:schemeClr val="lt1"/>
              </a:solidFill>
              <a:latin typeface="Arial"/>
              <a:ea typeface="Arial"/>
              <a:cs typeface="Arial"/>
              <a:sym typeface="Arial"/>
            </a:endParaRPr>
          </a:p>
        </p:txBody>
      </p:sp>
      <p:sp>
        <p:nvSpPr>
          <p:cNvPr id="4" name="Slide Number Placeholder 5"/>
          <p:cNvSpPr>
            <a:spLocks noGrp="1"/>
          </p:cNvSpPr>
          <p:nvPr>
            <p:ph type="sldNum" sz="quarter" idx="12"/>
          </p:nvPr>
        </p:nvSpPr>
        <p:spPr>
          <a:xfrm>
            <a:off x="64329" y="6481951"/>
            <a:ext cx="497784" cy="365125"/>
          </a:xfrm>
          <a:prstGeom prst="rect">
            <a:avLst/>
          </a:prstGeom>
        </p:spPr>
        <p:txBody>
          <a:bodyPr lIns="124358" tIns="62179" rIns="124358" bIns="62179"/>
          <a:lstStyle>
            <a:lvl1pPr>
              <a:defRPr sz="1176">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983776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000997"/>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2000997"/>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235732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1630" y="199891"/>
            <a:ext cx="11729237" cy="632594"/>
          </a:xfrm>
          <a:prstGeom prst="rect">
            <a:avLst/>
          </a:prstGeom>
        </p:spPr>
        <p:txBody>
          <a:bodyPr/>
          <a:lstStyle>
            <a:lvl1pPr algn="r">
              <a:defRPr sz="3725" b="1">
                <a:solidFill>
                  <a:srgbClr val="008774"/>
                </a:solidFill>
                <a:latin typeface="Arial"/>
                <a:cs typeface="Arial"/>
              </a:defRPr>
            </a:lvl1pPr>
          </a:lstStyle>
          <a:p>
            <a:r>
              <a:rPr lang="en-US"/>
              <a:t>Click to edit Master title style</a:t>
            </a:r>
          </a:p>
        </p:txBody>
      </p:sp>
      <p:sp>
        <p:nvSpPr>
          <p:cNvPr id="6" name="Slide Number Placeholder 5"/>
          <p:cNvSpPr>
            <a:spLocks noGrp="1"/>
          </p:cNvSpPr>
          <p:nvPr>
            <p:ph type="sldNum" sz="quarter" idx="12"/>
          </p:nvPr>
        </p:nvSpPr>
        <p:spPr>
          <a:xfrm>
            <a:off x="5063" y="6431151"/>
            <a:ext cx="497784" cy="365125"/>
          </a:xfrm>
          <a:prstGeom prst="rect">
            <a:avLst/>
          </a:prstGeom>
        </p:spPr>
        <p:txBody>
          <a:bodyPr lIns="124358" tIns="62179" rIns="124358" bIns="62179"/>
          <a:lstStyle/>
          <a:p>
            <a:fld id="{ADA07C09-8A41-3B46-A636-3955072BBB4F}" type="slidenum">
              <a:rPr lang="en-US" smtClean="0"/>
              <a:pPr/>
              <a:t>‹#›</a:t>
            </a:fld>
            <a:endParaRPr lang="en-US"/>
          </a:p>
        </p:txBody>
      </p:sp>
    </p:spTree>
    <p:extLst>
      <p:ext uri="{BB962C8B-B14F-4D97-AF65-F5344CB8AC3E}">
        <p14:creationId xmlns:p14="http://schemas.microsoft.com/office/powerpoint/2010/main" val="23258691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cSld name="black background">
    <p:spTree>
      <p:nvGrpSpPr>
        <p:cNvPr id="1" name="Shape 31"/>
        <p:cNvGrpSpPr/>
        <p:nvPr/>
      </p:nvGrpSpPr>
      <p:grpSpPr>
        <a:xfrm>
          <a:off x="0" y="0"/>
          <a:ext cx="0" cy="0"/>
          <a:chOff x="0" y="0"/>
          <a:chExt cx="0" cy="0"/>
        </a:xfrm>
      </p:grpSpPr>
      <p:sp>
        <p:nvSpPr>
          <p:cNvPr id="32" name="Shape 32"/>
          <p:cNvSpPr/>
          <p:nvPr/>
        </p:nvSpPr>
        <p:spPr>
          <a:xfrm>
            <a:off x="0" y="1"/>
            <a:ext cx="12192000" cy="6857999"/>
          </a:xfrm>
          <a:prstGeom prst="rect">
            <a:avLst/>
          </a:prstGeom>
          <a:solidFill>
            <a:srgbClr val="000000"/>
          </a:solidFill>
          <a:ln w="12700" cap="flat" cmpd="sng">
            <a:solidFill>
              <a:schemeClr val="lt2"/>
            </a:solidFill>
            <a:prstDash val="solid"/>
            <a:round/>
            <a:headEnd type="none" w="med" len="med"/>
            <a:tailEnd type="none" w="med" len="med"/>
          </a:ln>
        </p:spPr>
        <p:txBody>
          <a:bodyPr lIns="121894" tIns="60930" rIns="121894" bIns="60930" anchor="ctr" anchorCtr="0">
            <a:noAutofit/>
          </a:bodyPr>
          <a:lstStyle/>
          <a:p>
            <a:pPr algn="ctr">
              <a:buClr>
                <a:srgbClr val="FFFFFF"/>
              </a:buClr>
              <a:buFont typeface="Arial"/>
              <a:buNone/>
            </a:pPr>
            <a:endParaRPr sz="2353">
              <a:solidFill>
                <a:srgbClr val="FFFFFF"/>
              </a:solidFill>
            </a:endParaRPr>
          </a:p>
        </p:txBody>
      </p:sp>
      <p:sp>
        <p:nvSpPr>
          <p:cNvPr id="33" name="Shape 33"/>
          <p:cNvSpPr/>
          <p:nvPr/>
        </p:nvSpPr>
        <p:spPr>
          <a:xfrm>
            <a:off x="0" y="6172200"/>
            <a:ext cx="12192000" cy="514400"/>
          </a:xfrm>
          <a:prstGeom prst="rect">
            <a:avLst/>
          </a:prstGeom>
          <a:solidFill>
            <a:srgbClr val="00786E"/>
          </a:solidFill>
          <a:ln>
            <a:noFill/>
          </a:ln>
        </p:spPr>
        <p:txBody>
          <a:bodyPr lIns="121894" tIns="60930" rIns="121894" bIns="60930" anchor="ctr" anchorCtr="0">
            <a:noAutofit/>
          </a:bodyPr>
          <a:lstStyle/>
          <a:p>
            <a:pPr>
              <a:buClr>
                <a:srgbClr val="FFFFFF"/>
              </a:buClr>
              <a:buFont typeface="Arial"/>
              <a:buNone/>
            </a:pPr>
            <a:endParaRPr sz="2353">
              <a:solidFill>
                <a:srgbClr val="FFFFFF"/>
              </a:solidFill>
            </a:endParaRPr>
          </a:p>
        </p:txBody>
      </p:sp>
      <p:sp>
        <p:nvSpPr>
          <p:cNvPr id="34" name="Shape 34"/>
          <p:cNvSpPr txBox="1"/>
          <p:nvPr/>
        </p:nvSpPr>
        <p:spPr>
          <a:xfrm flipH="1">
            <a:off x="11404601" y="6695017"/>
            <a:ext cx="711199" cy="165198"/>
          </a:xfrm>
          <a:prstGeom prst="rect">
            <a:avLst/>
          </a:prstGeom>
          <a:noFill/>
          <a:ln>
            <a:noFill/>
          </a:ln>
        </p:spPr>
        <p:txBody>
          <a:bodyPr lIns="0" tIns="0" rIns="0" bIns="0" anchor="t" anchorCtr="0">
            <a:noAutofit/>
          </a:bodyPr>
          <a:lstStyle/>
          <a:p>
            <a:pPr algn="r">
              <a:buClr>
                <a:srgbClr val="7F7F7F"/>
              </a:buClr>
              <a:buSzPct val="25000"/>
              <a:buFont typeface="Arial"/>
              <a:buNone/>
            </a:pPr>
            <a:fld id="{00000000-1234-1234-1234-123412341234}" type="slidenum">
              <a:rPr lang="en-US" sz="1078">
                <a:solidFill>
                  <a:srgbClr val="7F7F7F"/>
                </a:solidFill>
              </a:rPr>
              <a:pPr algn="r">
                <a:buClr>
                  <a:srgbClr val="7F7F7F"/>
                </a:buClr>
                <a:buSzPct val="25000"/>
                <a:buFont typeface="Arial"/>
                <a:buNone/>
              </a:pPr>
              <a:t>‹#›</a:t>
            </a:fld>
            <a:endParaRPr lang="en-US" sz="1078">
              <a:solidFill>
                <a:srgbClr val="7F7F7F"/>
              </a:solidFill>
            </a:endParaRPr>
          </a:p>
        </p:txBody>
      </p:sp>
      <p:sp>
        <p:nvSpPr>
          <p:cNvPr id="35" name="Shape 35"/>
          <p:cNvSpPr txBox="1"/>
          <p:nvPr/>
        </p:nvSpPr>
        <p:spPr>
          <a:xfrm>
            <a:off x="488950" y="6690783"/>
            <a:ext cx="3033200" cy="133200"/>
          </a:xfrm>
          <a:prstGeom prst="rect">
            <a:avLst/>
          </a:prstGeom>
          <a:noFill/>
          <a:ln>
            <a:noFill/>
          </a:ln>
        </p:spPr>
        <p:txBody>
          <a:bodyPr lIns="0" tIns="0" rIns="0" bIns="0" anchor="t" anchorCtr="0">
            <a:noAutofit/>
          </a:bodyPr>
          <a:lstStyle/>
          <a:p>
            <a:pPr>
              <a:buClr>
                <a:srgbClr val="7F7F7F"/>
              </a:buClr>
              <a:buSzPct val="25000"/>
              <a:buFont typeface="Arial"/>
              <a:buNone/>
            </a:pPr>
            <a:r>
              <a:rPr lang="en-US" sz="784">
                <a:solidFill>
                  <a:srgbClr val="7F7F7F"/>
                </a:solidFill>
              </a:rPr>
              <a:t>© Copyright 2013 Pivotal. All rights reserved.</a:t>
            </a:r>
          </a:p>
        </p:txBody>
      </p:sp>
      <p:pic>
        <p:nvPicPr>
          <p:cNvPr id="36" name="Shape 36"/>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10589684" y="6284383"/>
            <a:ext cx="1276398" cy="294400"/>
          </a:xfrm>
          <a:prstGeom prst="rect">
            <a:avLst/>
          </a:prstGeom>
          <a:noFill/>
          <a:ln>
            <a:noFill/>
          </a:ln>
        </p:spPr>
      </p:pic>
    </p:spTree>
    <p:extLst>
      <p:ext uri="{BB962C8B-B14F-4D97-AF65-F5344CB8AC3E}">
        <p14:creationId xmlns:p14="http://schemas.microsoft.com/office/powerpoint/2010/main" val="38714004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cSld name="Temp Basic with Rule">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609599" y="426719"/>
            <a:ext cx="10972800" cy="484744"/>
          </a:xfrm>
          <a:prstGeom prst="rect">
            <a:avLst/>
          </a:prstGeom>
          <a:noFill/>
          <a:ln>
            <a:noFill/>
          </a:ln>
        </p:spPr>
        <p:txBody>
          <a:bodyPr lIns="124338" tIns="124338" rIns="124338" bIns="124338" anchor="ctr" anchorCtr="0"/>
          <a:lstStyle>
            <a:lvl1pPr lvl="0" rtl="0">
              <a:spcBef>
                <a:spcPts val="0"/>
              </a:spcBef>
              <a:defRPr sz="4313" b="0">
                <a:solidFill>
                  <a:schemeClr val="lt1"/>
                </a:solidFill>
                <a:latin typeface="Arial"/>
                <a:ea typeface="Arial"/>
                <a:cs typeface="Arial"/>
                <a:sym typeface="Aria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4" name="Shape 34"/>
          <p:cNvSpPr txBox="1">
            <a:spLocks noGrp="1"/>
          </p:cNvSpPr>
          <p:nvPr>
            <p:ph type="body" idx="1"/>
          </p:nvPr>
        </p:nvSpPr>
        <p:spPr>
          <a:xfrm>
            <a:off x="609600" y="1477432"/>
            <a:ext cx="10972800" cy="813278"/>
          </a:xfrm>
          <a:prstGeom prst="rect">
            <a:avLst/>
          </a:prstGeom>
          <a:noFill/>
          <a:ln>
            <a:noFill/>
          </a:ln>
        </p:spPr>
        <p:txBody>
          <a:bodyPr lIns="124338" tIns="124338" rIns="124338" bIns="124338" anchor="t" anchorCtr="0"/>
          <a:lstStyle>
            <a:lvl1pPr lvl="0" rtl="0">
              <a:spcBef>
                <a:spcPts val="0"/>
              </a:spcBef>
              <a:defRPr>
                <a:solidFill>
                  <a:schemeClr val="lt1"/>
                </a:solidFill>
                <a:latin typeface="Arial"/>
                <a:ea typeface="Arial"/>
                <a:cs typeface="Arial"/>
                <a:sym typeface="Arial"/>
              </a:defRPr>
            </a:lvl1pPr>
            <a:lvl2pPr lvl="1" rtl="0">
              <a:spcBef>
                <a:spcPts val="0"/>
              </a:spcBef>
              <a:defRPr>
                <a:solidFill>
                  <a:schemeClr val="lt1"/>
                </a:solidFill>
                <a:latin typeface="Arial"/>
                <a:ea typeface="Arial"/>
                <a:cs typeface="Arial"/>
                <a:sym typeface="Arial"/>
              </a:defRPr>
            </a:lvl2pPr>
            <a:lvl3pPr lvl="2" rtl="0">
              <a:spcBef>
                <a:spcPts val="0"/>
              </a:spcBef>
              <a:defRPr>
                <a:solidFill>
                  <a:schemeClr val="lt1"/>
                </a:solidFill>
                <a:latin typeface="Arial"/>
                <a:ea typeface="Arial"/>
                <a:cs typeface="Arial"/>
                <a:sym typeface="Arial"/>
              </a:defRPr>
            </a:lvl3pPr>
            <a:lvl4pPr lvl="3" rtl="0">
              <a:spcBef>
                <a:spcPts val="0"/>
              </a:spcBef>
              <a:defRPr>
                <a:solidFill>
                  <a:schemeClr val="lt1"/>
                </a:solidFill>
                <a:latin typeface="Arial"/>
                <a:ea typeface="Arial"/>
                <a:cs typeface="Arial"/>
                <a:sym typeface="Arial"/>
              </a:defRPr>
            </a:lvl4pPr>
            <a:lvl5pPr lvl="4" rtl="0">
              <a:spcBef>
                <a:spcPts val="0"/>
              </a:spcBef>
              <a:defRPr>
                <a:solidFill>
                  <a:schemeClr val="lt1"/>
                </a:solidFill>
                <a:latin typeface="Arial"/>
                <a:ea typeface="Arial"/>
                <a:cs typeface="Arial"/>
                <a:sym typeface="Arial"/>
              </a:defRPr>
            </a:lvl5pPr>
            <a:lvl6pPr lvl="5" rtl="0">
              <a:spcBef>
                <a:spcPts val="0"/>
              </a:spcBef>
              <a:defRPr sz="2647">
                <a:solidFill>
                  <a:schemeClr val="dk1"/>
                </a:solidFill>
                <a:latin typeface="Source Sans Pro"/>
                <a:ea typeface="Source Sans Pro"/>
                <a:cs typeface="Source Sans Pro"/>
                <a:sym typeface="Source Sans Pro"/>
              </a:defRPr>
            </a:lvl6pPr>
            <a:lvl7pPr lvl="6" rtl="0">
              <a:spcBef>
                <a:spcPts val="0"/>
              </a:spcBef>
              <a:defRPr sz="2647">
                <a:solidFill>
                  <a:schemeClr val="dk1"/>
                </a:solidFill>
                <a:latin typeface="Source Sans Pro"/>
                <a:ea typeface="Source Sans Pro"/>
                <a:cs typeface="Source Sans Pro"/>
                <a:sym typeface="Source Sans Pro"/>
              </a:defRPr>
            </a:lvl7pPr>
            <a:lvl8pPr lvl="7" rtl="0">
              <a:spcBef>
                <a:spcPts val="0"/>
              </a:spcBef>
              <a:defRPr sz="2647">
                <a:solidFill>
                  <a:schemeClr val="dk1"/>
                </a:solidFill>
                <a:latin typeface="Source Sans Pro"/>
                <a:ea typeface="Source Sans Pro"/>
                <a:cs typeface="Source Sans Pro"/>
                <a:sym typeface="Source Sans Pro"/>
              </a:defRPr>
            </a:lvl8pPr>
            <a:lvl9pPr lvl="8" rtl="0">
              <a:spcBef>
                <a:spcPts val="0"/>
              </a:spcBef>
              <a:defRPr sz="2647">
                <a:solidFill>
                  <a:schemeClr val="dk1"/>
                </a:solidFill>
                <a:latin typeface="Source Sans Pro"/>
                <a:ea typeface="Source Sans Pro"/>
                <a:cs typeface="Source Sans Pro"/>
                <a:sym typeface="Source Sans Pro"/>
              </a:defRPr>
            </a:lvl9pPr>
          </a:lstStyle>
          <a:p>
            <a:endParaRPr/>
          </a:p>
        </p:txBody>
      </p:sp>
      <p:sp>
        <p:nvSpPr>
          <p:cNvPr id="35" name="Shape 35"/>
          <p:cNvSpPr/>
          <p:nvPr/>
        </p:nvSpPr>
        <p:spPr>
          <a:xfrm>
            <a:off x="0" y="6172200"/>
            <a:ext cx="12192000" cy="514350"/>
          </a:xfrm>
          <a:prstGeom prst="rect">
            <a:avLst/>
          </a:prstGeom>
          <a:solidFill>
            <a:srgbClr val="00786E"/>
          </a:solidFill>
          <a:ln>
            <a:noFill/>
          </a:ln>
        </p:spPr>
        <p:txBody>
          <a:bodyPr lIns="121894" tIns="60930" rIns="121894" bIns="60930" anchor="ctr" anchorCtr="0">
            <a:noAutofit/>
          </a:bodyPr>
          <a:lstStyle/>
          <a:p>
            <a:pPr marL="0" marR="0" lvl="0" indent="0" algn="l" rtl="0">
              <a:spcBef>
                <a:spcPts val="0"/>
              </a:spcBef>
              <a:buNone/>
            </a:pPr>
            <a:endParaRPr sz="2353" b="0" i="0" u="none" strike="noStrike" cap="none">
              <a:solidFill>
                <a:schemeClr val="lt1"/>
              </a:solidFill>
              <a:latin typeface="Source Sans Pro"/>
              <a:ea typeface="Source Sans Pro"/>
              <a:cs typeface="Source Sans Pro"/>
              <a:sym typeface="Source Sans Pro"/>
            </a:endParaRPr>
          </a:p>
        </p:txBody>
      </p:sp>
      <p:sp>
        <p:nvSpPr>
          <p:cNvPr id="36" name="Shape 36"/>
          <p:cNvSpPr txBox="1"/>
          <p:nvPr/>
        </p:nvSpPr>
        <p:spPr>
          <a:xfrm>
            <a:off x="488950" y="6691266"/>
            <a:ext cx="3033181" cy="12311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784" b="0" i="0" u="none" strike="noStrike" cap="none">
                <a:solidFill>
                  <a:srgbClr val="7F7F7F"/>
                </a:solidFill>
                <a:latin typeface="Arial"/>
                <a:ea typeface="Arial"/>
                <a:cs typeface="Arial"/>
                <a:sym typeface="Arial"/>
              </a:rPr>
              <a:t>© Copyright 2015 Pivotal. All rights reserved.</a:t>
            </a:r>
          </a:p>
        </p:txBody>
      </p:sp>
      <p:pic>
        <p:nvPicPr>
          <p:cNvPr id="37" name="Shape 37"/>
          <p:cNvPicPr preferRelativeResize="0"/>
          <p:nvPr/>
        </p:nvPicPr>
        <p:blipFill rotWithShape="1">
          <a:blip r:embed="rId2" cstate="screen">
            <a:alphaModFix/>
            <a:extLst>
              <a:ext uri="{28A0092B-C50C-407E-A947-70E740481C1C}">
                <a14:useLocalDpi xmlns:a14="http://schemas.microsoft.com/office/drawing/2010/main" val="0"/>
              </a:ext>
            </a:extLst>
          </a:blip>
          <a:srcRect/>
          <a:stretch/>
        </p:blipFill>
        <p:spPr>
          <a:xfrm>
            <a:off x="10588977" y="6285288"/>
            <a:ext cx="1276348" cy="292605"/>
          </a:xfrm>
          <a:prstGeom prst="rect">
            <a:avLst/>
          </a:prstGeom>
          <a:noFill/>
          <a:ln>
            <a:noFill/>
          </a:ln>
        </p:spPr>
      </p:pic>
      <p:cxnSp>
        <p:nvCxnSpPr>
          <p:cNvPr id="38" name="Shape 38"/>
          <p:cNvCxnSpPr/>
          <p:nvPr/>
        </p:nvCxnSpPr>
        <p:spPr>
          <a:xfrm>
            <a:off x="0" y="1181240"/>
            <a:ext cx="12192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104963169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itleOnly">
  <p:cSld name="3_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415600" y="593367"/>
            <a:ext cx="11360800" cy="763600"/>
          </a:xfrm>
          <a:prstGeom prst="rect">
            <a:avLst/>
          </a:prstGeom>
        </p:spPr>
        <p:txBody>
          <a:bodyPr lIns="124335" tIns="124335" rIns="124335" bIns="12433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11296609" y="6217622"/>
            <a:ext cx="731600" cy="524800"/>
          </a:xfrm>
          <a:prstGeom prst="rect">
            <a:avLst/>
          </a:prstGeom>
        </p:spPr>
        <p:txBody>
          <a:bodyPr lIns="124335" tIns="124335" rIns="124335" bIns="12433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2879964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8175410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Content + Image Slide">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228600" y="228600"/>
            <a:ext cx="11734800" cy="640080"/>
          </a:xfrm>
        </p:spPr>
        <p:txBody>
          <a:bodyPr/>
          <a:lstStyle>
            <a:lvl1pPr>
              <a:defRPr baseline="0">
                <a:solidFill>
                  <a:schemeClr val="accent1"/>
                </a:solidFill>
              </a:defRPr>
            </a:lvl1pPr>
          </a:lstStyle>
          <a:p>
            <a:r>
              <a:rPr lang="en-US"/>
              <a:t>Title of slide (Content &amp; image slide)</a:t>
            </a:r>
          </a:p>
        </p:txBody>
      </p:sp>
      <p:sp>
        <p:nvSpPr>
          <p:cNvPr id="14" name="Picture Placeholder 8"/>
          <p:cNvSpPr>
            <a:spLocks noGrp="1"/>
          </p:cNvSpPr>
          <p:nvPr>
            <p:ph type="pic" sz="quarter" idx="12"/>
          </p:nvPr>
        </p:nvSpPr>
        <p:spPr>
          <a:xfrm>
            <a:off x="384048" y="1825624"/>
            <a:ext cx="5571329" cy="4427872"/>
          </a:xfrm>
        </p:spPr>
        <p:txBody>
          <a:bodyPr tIns="0"/>
          <a:lstStyle>
            <a:lvl1pPr>
              <a:defRPr>
                <a:solidFill>
                  <a:schemeClr val="tx2"/>
                </a:solidFill>
              </a:defRPr>
            </a:lvl1pPr>
          </a:lstStyle>
          <a:p>
            <a:endParaRPr lang="en-US"/>
          </a:p>
        </p:txBody>
      </p:sp>
      <p:sp>
        <p:nvSpPr>
          <p:cNvPr id="17" name="Text Placeholder 6"/>
          <p:cNvSpPr>
            <a:spLocks noGrp="1"/>
          </p:cNvSpPr>
          <p:nvPr>
            <p:ph type="body" sz="quarter" idx="11" hasCustomPrompt="1"/>
          </p:nvPr>
        </p:nvSpPr>
        <p:spPr>
          <a:xfrm>
            <a:off x="6172200" y="1825624"/>
            <a:ext cx="5791199" cy="4427872"/>
          </a:xfrm>
        </p:spPr>
        <p:txBody>
          <a:bodyPr tIns="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a:t>Add content here</a:t>
            </a:r>
          </a:p>
          <a:p>
            <a:pPr lvl="1"/>
            <a:r>
              <a:rPr lang="en-US"/>
              <a:t>Sub content here</a:t>
            </a:r>
          </a:p>
          <a:p>
            <a:pPr lvl="0"/>
            <a:r>
              <a:rPr lang="en-US"/>
              <a:t>Try to use short phrases and keywords</a:t>
            </a:r>
          </a:p>
          <a:p>
            <a:pPr lvl="0"/>
            <a:r>
              <a:rPr lang="en-US"/>
              <a:t>Use speaker notes for longer explanations</a:t>
            </a:r>
          </a:p>
        </p:txBody>
      </p:sp>
      <p:sp>
        <p:nvSpPr>
          <p:cNvPr id="23" name="Text Placeholder 3"/>
          <p:cNvSpPr>
            <a:spLocks noGrp="1"/>
          </p:cNvSpPr>
          <p:nvPr>
            <p:ph type="body" sz="quarter" idx="36" hasCustomPrompt="1"/>
          </p:nvPr>
        </p:nvSpPr>
        <p:spPr>
          <a:xfrm>
            <a:off x="228600" y="914400"/>
            <a:ext cx="11734800" cy="457200"/>
          </a:xfrm>
        </p:spPr>
        <p:txBody>
          <a:bodyPr lIns="146304" tIns="0" bIns="0" anchor="t" anchorCtr="0"/>
          <a:lstStyle>
            <a:lvl1pPr>
              <a:defRPr baseline="0"/>
            </a:lvl1pPr>
          </a:lstStyle>
          <a:p>
            <a:pPr lvl="0"/>
            <a:r>
              <a:rPr lang="en-US"/>
              <a:t>Title of sub header</a:t>
            </a:r>
          </a:p>
        </p:txBody>
      </p:sp>
    </p:spTree>
    <p:extLst>
      <p:ext uri="{BB962C8B-B14F-4D97-AF65-F5344CB8AC3E}">
        <p14:creationId xmlns:p14="http://schemas.microsoft.com/office/powerpoint/2010/main" val="13676273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F9D577-6DFE-496C-95E3-AAB1C3CD6653}" type="datetimeFigureOut">
              <a:rPr kumimoji="0" lang="fr-FR"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12/04/2021</a:t>
            </a:fld>
            <a:endParaRPr kumimoji="0" lang="fr-FR"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90C50D-4737-4A7D-BE6F-F6554D5C40C9}" type="slidenum">
              <a:rPr kumimoji="0" lang="fr-FR"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fr-FR"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28769799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1655" y="1927276"/>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614197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27136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3207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067361"/>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2067361"/>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881360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49899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4684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32052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75969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95916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6597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47080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69824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cstate="screen">
              <a:extLst>
                <a:ext uri="{28A0092B-C50C-407E-A947-70E740481C1C}">
                  <a14:useLocalDpi xmlns:a14="http://schemas.microsoft.com/office/drawing/2010/main" val="0"/>
                </a:ext>
              </a:extLst>
            </a:blip>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extLst>
                <a:ext uri="{28A0092B-C50C-407E-A947-70E740481C1C}">
                  <a14:useLocalDpi xmlns:a14="http://schemas.microsoft.com/office/drawing/2010/main" val="0"/>
                </a:ext>
              </a:extLst>
            </a:blip>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095209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2410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491033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1979171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2663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34816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6285151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1591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48915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84075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935064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787308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mp; Content Layout">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lIns="150602" tIns="120481" rIns="150602" bIns="120481"/>
          <a:lstStyle/>
          <a:p>
            <a:r>
              <a:rPr lang="en-US"/>
              <a:t>Click to edit Master title style</a:t>
            </a:r>
          </a:p>
        </p:txBody>
      </p:sp>
      <p:sp>
        <p:nvSpPr>
          <p:cNvPr id="5" name="Text Placeholder 4"/>
          <p:cNvSpPr>
            <a:spLocks noGrp="1"/>
          </p:cNvSpPr>
          <p:nvPr>
            <p:ph type="body" sz="quarter" idx="10"/>
          </p:nvPr>
        </p:nvSpPr>
        <p:spPr>
          <a:xfrm>
            <a:off x="269240" y="1635898"/>
            <a:ext cx="11653523" cy="2113955"/>
          </a:xfrm>
          <a:prstGeom prst="rect">
            <a:avLst/>
          </a:prstGeom>
        </p:spPr>
        <p:txBody>
          <a:bodyPr lIns="150602" tIns="120481" rIns="150602" bIns="120481"/>
          <a:lstStyle>
            <a:lvl1pPr>
              <a:defRPr>
                <a:solidFill>
                  <a:srgbClr val="00B0F0"/>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32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3"/>
            <a:ext cx="11655840" cy="899665"/>
          </a:xfrm>
        </p:spPr>
        <p:txBody>
          <a:bodyPr/>
          <a:lstStyle>
            <a:lvl1pPr>
              <a:defRPr sz="7054" baseline="0"/>
            </a:lvl1pPr>
          </a:lstStyle>
          <a:p>
            <a:r>
              <a:rPr lang="en-US"/>
              <a:t>Click to edit Master title style</a:t>
            </a:r>
          </a:p>
        </p:txBody>
      </p:sp>
    </p:spTree>
    <p:extLst>
      <p:ext uri="{BB962C8B-B14F-4D97-AF65-F5344CB8AC3E}">
        <p14:creationId xmlns:p14="http://schemas.microsoft.com/office/powerpoint/2010/main" val="269860067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7"/>
            <a:ext cx="1522404" cy="326167"/>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469860" y="484298"/>
            <a:ext cx="7002045" cy="1344828"/>
          </a:xfrm>
          <a:prstGeom prst="rect">
            <a:avLst/>
          </a:prstGeom>
        </p:spPr>
      </p:pic>
    </p:spTree>
    <p:extLst>
      <p:ext uri="{BB962C8B-B14F-4D97-AF65-F5344CB8AC3E}">
        <p14:creationId xmlns:p14="http://schemas.microsoft.com/office/powerpoint/2010/main" val="2669159611"/>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0" name="Rectangle 7"/>
          <p:cNvSpPr>
            <a:spLocks noChangeArrowheads="1"/>
          </p:cNvSpPr>
          <p:nvPr/>
        </p:nvSpPr>
        <p:spPr bwMode="auto">
          <a:xfrm>
            <a:off x="2" y="5729528"/>
            <a:ext cx="12188888" cy="1131586"/>
          </a:xfrm>
          <a:prstGeom prst="rect">
            <a:avLst/>
          </a:prstGeom>
          <a:solidFill>
            <a:srgbClr val="00188F"/>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1" name="Rectangle 8"/>
          <p:cNvSpPr>
            <a:spLocks noChangeArrowheads="1"/>
          </p:cNvSpPr>
          <p:nvPr/>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8643572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p:ext uri="{DCECCB84-F9BA-43D5-87BE-67443E8EF086}">
      <p15:sldGuideLst xmlns:p15="http://schemas.microsoft.com/office/powerpoint/2012/main">
        <p15:guide id="1" orient="horz" pos="4406">
          <p15:clr>
            <a:srgbClr val="C35E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339925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60177743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85075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8964247"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17" y="3015597"/>
            <a:ext cx="12192434" cy="3227867"/>
          </a:xfrm>
          <a:prstGeom prst="rect">
            <a:avLst/>
          </a:prstGeom>
        </p:spPr>
      </p:pic>
    </p:spTree>
    <p:extLst>
      <p:ext uri="{BB962C8B-B14F-4D97-AF65-F5344CB8AC3E}">
        <p14:creationId xmlns:p14="http://schemas.microsoft.com/office/powerpoint/2010/main" val="291707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05314358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7572973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36477924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98114116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6" y="2084173"/>
            <a:ext cx="8058229" cy="1793104"/>
          </a:xfrm>
        </p:spPr>
        <p:txBody>
          <a:bodyPr/>
          <a:lstStyle>
            <a:lvl1pPr>
              <a:defRPr sz="5880" baseline="0"/>
            </a:lvl1pPr>
          </a:lstStyle>
          <a:p>
            <a:r>
              <a:rPr lang="en-US"/>
              <a:t>Click to edit Master title style</a:t>
            </a:r>
          </a:p>
        </p:txBody>
      </p:sp>
    </p:spTree>
    <p:extLst>
      <p:ext uri="{BB962C8B-B14F-4D97-AF65-F5344CB8AC3E}">
        <p14:creationId xmlns:p14="http://schemas.microsoft.com/office/powerpoint/2010/main" val="164396823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2970028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5747032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3252558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11982896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182383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4799744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74457394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a:t>Author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0189732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a:t>Author’s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0616833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99043461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slideLayout" Target="../slideLayouts/slideLayout218.xml"/><Relationship Id="rId18" Type="http://schemas.openxmlformats.org/officeDocument/2006/relationships/slideLayout" Target="../slideLayouts/slideLayout223.xml"/><Relationship Id="rId3" Type="http://schemas.openxmlformats.org/officeDocument/2006/relationships/slideLayout" Target="../slideLayouts/slideLayout208.xml"/><Relationship Id="rId21" Type="http://schemas.openxmlformats.org/officeDocument/2006/relationships/theme" Target="../theme/theme10.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17" Type="http://schemas.openxmlformats.org/officeDocument/2006/relationships/slideLayout" Target="../slideLayouts/slideLayout222.xml"/><Relationship Id="rId2" Type="http://schemas.openxmlformats.org/officeDocument/2006/relationships/slideLayout" Target="../slideLayouts/slideLayout207.xml"/><Relationship Id="rId16" Type="http://schemas.openxmlformats.org/officeDocument/2006/relationships/slideLayout" Target="../slideLayouts/slideLayout221.xml"/><Relationship Id="rId20" Type="http://schemas.openxmlformats.org/officeDocument/2006/relationships/slideLayout" Target="../slideLayouts/slideLayout225.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5" Type="http://schemas.openxmlformats.org/officeDocument/2006/relationships/slideLayout" Target="../slideLayouts/slideLayout220.xml"/><Relationship Id="rId10" Type="http://schemas.openxmlformats.org/officeDocument/2006/relationships/slideLayout" Target="../slideLayouts/slideLayout215.xml"/><Relationship Id="rId19" Type="http://schemas.openxmlformats.org/officeDocument/2006/relationships/slideLayout" Target="../slideLayouts/slideLayout224.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slideLayout" Target="../slideLayouts/slideLayout219.xml"/><Relationship Id="rId22" Type="http://schemas.openxmlformats.org/officeDocument/2006/relationships/image" Target="../media/image56.emf"/></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3.xml"/><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26" Type="http://schemas.openxmlformats.org/officeDocument/2006/relationships/slideLayout" Target="../slideLayouts/slideLayout251.xml"/><Relationship Id="rId3" Type="http://schemas.openxmlformats.org/officeDocument/2006/relationships/slideLayout" Target="../slideLayouts/slideLayout228.xml"/><Relationship Id="rId21" Type="http://schemas.openxmlformats.org/officeDocument/2006/relationships/slideLayout" Target="../slideLayouts/slideLayout246.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5" Type="http://schemas.openxmlformats.org/officeDocument/2006/relationships/slideLayout" Target="../slideLayouts/slideLayout250.xml"/><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slideLayout" Target="../slideLayouts/slideLayout245.xml"/><Relationship Id="rId29" Type="http://schemas.openxmlformats.org/officeDocument/2006/relationships/slideLayout" Target="../slideLayouts/slideLayout254.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24" Type="http://schemas.openxmlformats.org/officeDocument/2006/relationships/slideLayout" Target="../slideLayouts/slideLayout249.xml"/><Relationship Id="rId32" Type="http://schemas.openxmlformats.org/officeDocument/2006/relationships/image" Target="../media/image1.png"/><Relationship Id="rId5" Type="http://schemas.openxmlformats.org/officeDocument/2006/relationships/slideLayout" Target="../slideLayouts/slideLayout230.xml"/><Relationship Id="rId15" Type="http://schemas.openxmlformats.org/officeDocument/2006/relationships/slideLayout" Target="../slideLayouts/slideLayout240.xml"/><Relationship Id="rId23" Type="http://schemas.openxmlformats.org/officeDocument/2006/relationships/slideLayout" Target="../slideLayouts/slideLayout248.xml"/><Relationship Id="rId28" Type="http://schemas.openxmlformats.org/officeDocument/2006/relationships/slideLayout" Target="../slideLayouts/slideLayout253.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31" Type="http://schemas.openxmlformats.org/officeDocument/2006/relationships/theme" Target="../theme/theme11.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 Id="rId22" Type="http://schemas.openxmlformats.org/officeDocument/2006/relationships/slideLayout" Target="../slideLayouts/slideLayout247.xml"/><Relationship Id="rId27" Type="http://schemas.openxmlformats.org/officeDocument/2006/relationships/slideLayout" Target="../slideLayouts/slideLayout252.xml"/><Relationship Id="rId30" Type="http://schemas.openxmlformats.org/officeDocument/2006/relationships/slideLayout" Target="../slideLayouts/slideLayout255.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63.xml"/><Relationship Id="rId13" Type="http://schemas.openxmlformats.org/officeDocument/2006/relationships/slideLayout" Target="../slideLayouts/slideLayout268.xml"/><Relationship Id="rId3" Type="http://schemas.openxmlformats.org/officeDocument/2006/relationships/slideLayout" Target="../slideLayouts/slideLayout258.xml"/><Relationship Id="rId7" Type="http://schemas.openxmlformats.org/officeDocument/2006/relationships/slideLayout" Target="../slideLayouts/slideLayout262.xml"/><Relationship Id="rId12" Type="http://schemas.openxmlformats.org/officeDocument/2006/relationships/slideLayout" Target="../slideLayouts/slideLayout267.xml"/><Relationship Id="rId2" Type="http://schemas.openxmlformats.org/officeDocument/2006/relationships/slideLayout" Target="../slideLayouts/slideLayout257.xml"/><Relationship Id="rId1" Type="http://schemas.openxmlformats.org/officeDocument/2006/relationships/slideLayout" Target="../slideLayouts/slideLayout256.xml"/><Relationship Id="rId6" Type="http://schemas.openxmlformats.org/officeDocument/2006/relationships/slideLayout" Target="../slideLayouts/slideLayout261.xml"/><Relationship Id="rId11" Type="http://schemas.openxmlformats.org/officeDocument/2006/relationships/slideLayout" Target="../slideLayouts/slideLayout266.xml"/><Relationship Id="rId5" Type="http://schemas.openxmlformats.org/officeDocument/2006/relationships/slideLayout" Target="../slideLayouts/slideLayout260.xml"/><Relationship Id="rId15" Type="http://schemas.openxmlformats.org/officeDocument/2006/relationships/theme" Target="../theme/theme12.xml"/><Relationship Id="rId10" Type="http://schemas.openxmlformats.org/officeDocument/2006/relationships/slideLayout" Target="../slideLayouts/slideLayout265.xml"/><Relationship Id="rId4" Type="http://schemas.openxmlformats.org/officeDocument/2006/relationships/slideLayout" Target="../slideLayouts/slideLayout259.xml"/><Relationship Id="rId9" Type="http://schemas.openxmlformats.org/officeDocument/2006/relationships/slideLayout" Target="../slideLayouts/slideLayout264.xml"/><Relationship Id="rId14" Type="http://schemas.openxmlformats.org/officeDocument/2006/relationships/slideLayout" Target="../slideLayouts/slideLayout26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77.xml"/><Relationship Id="rId13" Type="http://schemas.openxmlformats.org/officeDocument/2006/relationships/slideLayout" Target="../slideLayouts/slideLayout282.xml"/><Relationship Id="rId3" Type="http://schemas.openxmlformats.org/officeDocument/2006/relationships/slideLayout" Target="../slideLayouts/slideLayout272.xml"/><Relationship Id="rId7" Type="http://schemas.openxmlformats.org/officeDocument/2006/relationships/slideLayout" Target="../slideLayouts/slideLayout276.xml"/><Relationship Id="rId12" Type="http://schemas.openxmlformats.org/officeDocument/2006/relationships/slideLayout" Target="../slideLayouts/slideLayout281.xml"/><Relationship Id="rId2" Type="http://schemas.openxmlformats.org/officeDocument/2006/relationships/slideLayout" Target="../slideLayouts/slideLayout271.xml"/><Relationship Id="rId16" Type="http://schemas.openxmlformats.org/officeDocument/2006/relationships/theme" Target="../theme/theme13.xml"/><Relationship Id="rId1" Type="http://schemas.openxmlformats.org/officeDocument/2006/relationships/slideLayout" Target="../slideLayouts/slideLayout270.xml"/><Relationship Id="rId6" Type="http://schemas.openxmlformats.org/officeDocument/2006/relationships/slideLayout" Target="../slideLayouts/slideLayout275.xml"/><Relationship Id="rId11" Type="http://schemas.openxmlformats.org/officeDocument/2006/relationships/slideLayout" Target="../slideLayouts/slideLayout280.xml"/><Relationship Id="rId5" Type="http://schemas.openxmlformats.org/officeDocument/2006/relationships/slideLayout" Target="../slideLayouts/slideLayout274.xml"/><Relationship Id="rId15" Type="http://schemas.openxmlformats.org/officeDocument/2006/relationships/slideLayout" Target="../slideLayouts/slideLayout284.xml"/><Relationship Id="rId10" Type="http://schemas.openxmlformats.org/officeDocument/2006/relationships/slideLayout" Target="../slideLayouts/slideLayout279.xml"/><Relationship Id="rId4" Type="http://schemas.openxmlformats.org/officeDocument/2006/relationships/slideLayout" Target="../slideLayouts/slideLayout273.xml"/><Relationship Id="rId9" Type="http://schemas.openxmlformats.org/officeDocument/2006/relationships/slideLayout" Target="../slideLayouts/slideLayout278.xml"/><Relationship Id="rId14" Type="http://schemas.openxmlformats.org/officeDocument/2006/relationships/slideLayout" Target="../slideLayouts/slideLayout28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34" Type="http://schemas.openxmlformats.org/officeDocument/2006/relationships/theme" Target="../theme/theme2.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slideLayout" Target="../slideLayouts/slideLayout56.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slideLayout" Target="../slideLayouts/slideLayout5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slideLayout" Target="../slideLayouts/slideLayout55.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slideLayout" Target="../slideLayouts/slideLayout54.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35" Type="http://schemas.openxmlformats.org/officeDocument/2006/relationships/image" Target="../media/image6.png"/><Relationship Id="rId8"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theme" Target="../theme/theme3.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33" Type="http://schemas.openxmlformats.org/officeDocument/2006/relationships/image" Target="../media/image1.png"/><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29" Type="http://schemas.openxmlformats.org/officeDocument/2006/relationships/slideLayout" Target="../slideLayouts/slideLayout108.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32" Type="http://schemas.openxmlformats.org/officeDocument/2006/relationships/theme" Target="../theme/theme4.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31" Type="http://schemas.openxmlformats.org/officeDocument/2006/relationships/slideLayout" Target="../slideLayouts/slideLayout110.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slideLayout" Target="../slideLayouts/slideLayout109.xml"/><Relationship Id="rId8" Type="http://schemas.openxmlformats.org/officeDocument/2006/relationships/slideLayout" Target="../slideLayouts/slideLayout8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10" Type="http://schemas.openxmlformats.org/officeDocument/2006/relationships/slideLayout" Target="../slideLayouts/slideLayout120.xml"/><Relationship Id="rId19" Type="http://schemas.openxmlformats.org/officeDocument/2006/relationships/theme" Target="../theme/theme5.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12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image" Target="../media/image37.png"/><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image" Target="../media/image36.png"/><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image" Target="../media/image35.png"/><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slideLayout" Target="../slideLayouts/slideLayout176.xml"/><Relationship Id="rId21" Type="http://schemas.openxmlformats.org/officeDocument/2006/relationships/slideLayout" Target="../slideLayouts/slideLayout171.xml"/><Relationship Id="rId34" Type="http://schemas.openxmlformats.org/officeDocument/2006/relationships/slideLayout" Target="../slideLayouts/slideLayout184.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33" Type="http://schemas.openxmlformats.org/officeDocument/2006/relationships/slideLayout" Target="../slideLayouts/slideLayout183.xml"/><Relationship Id="rId38" Type="http://schemas.openxmlformats.org/officeDocument/2006/relationships/theme" Target="../theme/theme8.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29" Type="http://schemas.openxmlformats.org/officeDocument/2006/relationships/slideLayout" Target="../slideLayouts/slideLayout179.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32" Type="http://schemas.openxmlformats.org/officeDocument/2006/relationships/slideLayout" Target="../slideLayouts/slideLayout182.xml"/><Relationship Id="rId37" Type="http://schemas.openxmlformats.org/officeDocument/2006/relationships/slideLayout" Target="../slideLayouts/slideLayout187.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28" Type="http://schemas.openxmlformats.org/officeDocument/2006/relationships/slideLayout" Target="../slideLayouts/slideLayout178.xml"/><Relationship Id="rId36" Type="http://schemas.openxmlformats.org/officeDocument/2006/relationships/slideLayout" Target="../slideLayouts/slideLayout186.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31" Type="http://schemas.openxmlformats.org/officeDocument/2006/relationships/slideLayout" Target="../slideLayouts/slideLayout181.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slideLayout" Target="../slideLayouts/slideLayout177.xml"/><Relationship Id="rId30" Type="http://schemas.openxmlformats.org/officeDocument/2006/relationships/slideLayout" Target="../slideLayouts/slideLayout180.xml"/><Relationship Id="rId35" Type="http://schemas.openxmlformats.org/officeDocument/2006/relationships/slideLayout" Target="../slideLayouts/slideLayout185.xml"/><Relationship Id="rId8" Type="http://schemas.openxmlformats.org/officeDocument/2006/relationships/slideLayout" Target="../slideLayouts/slideLayout158.xml"/><Relationship Id="rId3" Type="http://schemas.openxmlformats.org/officeDocument/2006/relationships/slideLayout" Target="../slideLayouts/slideLayout15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slideLayout" Target="../slideLayouts/slideLayout200.xml"/><Relationship Id="rId18" Type="http://schemas.openxmlformats.org/officeDocument/2006/relationships/slideLayout" Target="../slideLayouts/slideLayout205.xml"/><Relationship Id="rId3" Type="http://schemas.openxmlformats.org/officeDocument/2006/relationships/slideLayout" Target="../slideLayouts/slideLayout190.xml"/><Relationship Id="rId7" Type="http://schemas.openxmlformats.org/officeDocument/2006/relationships/slideLayout" Target="../slideLayouts/slideLayout194.xml"/><Relationship Id="rId12" Type="http://schemas.openxmlformats.org/officeDocument/2006/relationships/slideLayout" Target="../slideLayouts/slideLayout199.xml"/><Relationship Id="rId17" Type="http://schemas.openxmlformats.org/officeDocument/2006/relationships/slideLayout" Target="../slideLayouts/slideLayout204.xml"/><Relationship Id="rId2" Type="http://schemas.openxmlformats.org/officeDocument/2006/relationships/slideLayout" Target="../slideLayouts/slideLayout189.xml"/><Relationship Id="rId16" Type="http://schemas.openxmlformats.org/officeDocument/2006/relationships/slideLayout" Target="../slideLayouts/slideLayout203.xml"/><Relationship Id="rId20" Type="http://schemas.openxmlformats.org/officeDocument/2006/relationships/image" Target="../media/image56.emf"/><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5" Type="http://schemas.openxmlformats.org/officeDocument/2006/relationships/slideLayout" Target="../slideLayouts/slideLayout192.xml"/><Relationship Id="rId15" Type="http://schemas.openxmlformats.org/officeDocument/2006/relationships/slideLayout" Target="../slideLayouts/slideLayout202.xml"/><Relationship Id="rId10" Type="http://schemas.openxmlformats.org/officeDocument/2006/relationships/slideLayout" Target="../slideLayouts/slideLayout197.xml"/><Relationship Id="rId19" Type="http://schemas.openxmlformats.org/officeDocument/2006/relationships/theme" Target="../theme/theme9.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5" cstate="screen">
            <a:extLst>
              <a:ext uri="{28A0092B-C50C-407E-A947-70E740481C1C}">
                <a14:useLocalDpi xmlns:a14="http://schemas.microsoft.com/office/drawing/2010/main" val="0"/>
              </a:ext>
            </a:extLst>
          </a:blip>
          <a:stretch>
            <a:fillRect/>
          </a:stretch>
        </p:blipFill>
        <p:spPr>
          <a:xfrm rot="5400000">
            <a:off x="9302128" y="2991035"/>
            <a:ext cx="6858623" cy="876557"/>
          </a:xfrm>
          <a:prstGeom prst="rect">
            <a:avLst/>
          </a:prstGeom>
        </p:spPr>
      </p:pic>
    </p:spTree>
    <p:extLst>
      <p:ext uri="{BB962C8B-B14F-4D97-AF65-F5344CB8AC3E}">
        <p14:creationId xmlns:p14="http://schemas.microsoft.com/office/powerpoint/2010/main" val="1947982880"/>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3" r:id="rId21"/>
    <p:sldLayoutId id="2147483684" r:id="rId22"/>
    <p:sldLayoutId id="2147483685" r:id="rId23"/>
  </p:sldLayoutIdLst>
  <p:transition>
    <p:fade/>
  </p:transition>
  <p:txStyles>
    <p:titleStyle>
      <a:lvl1pPr algn="l" defTabSz="914016"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1320485305"/>
      </p:ext>
    </p:extLst>
  </p:cSld>
  <p:clrMap bg1="lt1" tx1="dk1" bg2="lt2" tx2="dk2" accent1="accent1" accent2="accent2" accent3="accent3" accent4="accent4" accent5="accent5" accent6="accent6" hlink="hlink" folHlink="folHlink"/>
  <p:sldLayoutIdLst>
    <p:sldLayoutId id="2147484295" r:id="rId1"/>
    <p:sldLayoutId id="2147484296" r:id="rId2"/>
    <p:sldLayoutId id="2147484297" r:id="rId3"/>
    <p:sldLayoutId id="2147484298" r:id="rId4"/>
    <p:sldLayoutId id="2147484299" r:id="rId5"/>
    <p:sldLayoutId id="2147484300" r:id="rId6"/>
    <p:sldLayoutId id="2147484301" r:id="rId7"/>
    <p:sldLayoutId id="2147484302" r:id="rId8"/>
    <p:sldLayoutId id="2147484303" r:id="rId9"/>
    <p:sldLayoutId id="2147484304" r:id="rId10"/>
    <p:sldLayoutId id="2147484305" r:id="rId11"/>
    <p:sldLayoutId id="2147484306" r:id="rId12"/>
    <p:sldLayoutId id="2147484307" r:id="rId13"/>
    <p:sldLayoutId id="2147484308" r:id="rId14"/>
    <p:sldLayoutId id="2147484309" r:id="rId15"/>
    <p:sldLayoutId id="2147484310" r:id="rId16"/>
    <p:sldLayoutId id="2147484311" r:id="rId17"/>
    <p:sldLayoutId id="2147484312" r:id="rId18"/>
    <p:sldLayoutId id="2147484314" r:id="rId19"/>
    <p:sldLayoutId id="2147484315" r:id="rId20"/>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p:nvPicPr>
        <p:blipFill>
          <a:blip r:embed="rId32" cstate="screen">
            <a:extLst>
              <a:ext uri="{28A0092B-C50C-407E-A947-70E740481C1C}">
                <a14:useLocalDpi xmlns:a14="http://schemas.microsoft.com/office/drawing/2010/main" val="0"/>
              </a:ext>
            </a:extLst>
          </a:blip>
          <a:stretch>
            <a:fillRect/>
          </a:stretch>
        </p:blipFill>
        <p:spPr>
          <a:xfrm rot="5400000">
            <a:off x="9302128" y="2991035"/>
            <a:ext cx="6858623" cy="876557"/>
          </a:xfrm>
          <a:prstGeom prst="rect">
            <a:avLst/>
          </a:prstGeom>
        </p:spPr>
      </p:pic>
    </p:spTree>
    <p:extLst>
      <p:ext uri="{BB962C8B-B14F-4D97-AF65-F5344CB8AC3E}">
        <p14:creationId xmlns:p14="http://schemas.microsoft.com/office/powerpoint/2010/main" val="657143112"/>
      </p:ext>
    </p:extLst>
  </p:cSld>
  <p:clrMap bg1="dk1" tx1="lt1" bg2="dk2" tx2="lt2" accent1="accent1" accent2="accent2" accent3="accent3" accent4="accent4" accent5="accent5" accent6="accent6" hlink="hlink" folHlink="folHlink"/>
  <p:sldLayoutIdLst>
    <p:sldLayoutId id="2147484318" r:id="rId1"/>
    <p:sldLayoutId id="2147484319" r:id="rId2"/>
    <p:sldLayoutId id="2147484320" r:id="rId3"/>
    <p:sldLayoutId id="2147484321" r:id="rId4"/>
    <p:sldLayoutId id="2147484322" r:id="rId5"/>
    <p:sldLayoutId id="2147484323" r:id="rId6"/>
    <p:sldLayoutId id="2147484324" r:id="rId7"/>
    <p:sldLayoutId id="2147484325" r:id="rId8"/>
    <p:sldLayoutId id="2147484326" r:id="rId9"/>
    <p:sldLayoutId id="2147484327" r:id="rId10"/>
    <p:sldLayoutId id="2147484328" r:id="rId11"/>
    <p:sldLayoutId id="2147484329" r:id="rId12"/>
    <p:sldLayoutId id="2147484330" r:id="rId13"/>
    <p:sldLayoutId id="2147484331" r:id="rId14"/>
    <p:sldLayoutId id="2147484332" r:id="rId15"/>
    <p:sldLayoutId id="2147484333" r:id="rId16"/>
    <p:sldLayoutId id="2147484334" r:id="rId17"/>
    <p:sldLayoutId id="2147484335" r:id="rId18"/>
    <p:sldLayoutId id="2147484336" r:id="rId19"/>
    <p:sldLayoutId id="2147484337" r:id="rId20"/>
    <p:sldLayoutId id="2147484338" r:id="rId21"/>
    <p:sldLayoutId id="2147484339" r:id="rId22"/>
    <p:sldLayoutId id="2147484340" r:id="rId23"/>
    <p:sldLayoutId id="2147484341" r:id="rId24"/>
    <p:sldLayoutId id="2147484342" r:id="rId25"/>
    <p:sldLayoutId id="2147484343" r:id="rId26"/>
    <p:sldLayoutId id="2147484344" r:id="rId27"/>
    <p:sldLayoutId id="2147484345" r:id="rId28"/>
    <p:sldLayoutId id="2147484347" r:id="rId29"/>
    <p:sldLayoutId id="2147484348" r:id="rId30"/>
  </p:sldLayoutIdLst>
  <p:transition>
    <p:fade/>
  </p:transition>
  <p:txStyles>
    <p:titleStyle>
      <a:lvl1pPr algn="l" defTabSz="914016"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1F6324-1B28-4B66-9A38-75FA767639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58E17DF-4856-4331-BB47-64213EFB1F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03804F-F136-4F82-BE7A-F290D288B3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3973A9-70B2-4EC3-A191-553F01F515EB}" type="datetimeFigureOut">
              <a:rPr lang="en-US" smtClean="0"/>
              <a:t>4/12/2021</a:t>
            </a:fld>
            <a:endParaRPr lang="en-US"/>
          </a:p>
        </p:txBody>
      </p:sp>
      <p:sp>
        <p:nvSpPr>
          <p:cNvPr id="5" name="Footer Placeholder 4">
            <a:extLst>
              <a:ext uri="{FF2B5EF4-FFF2-40B4-BE49-F238E27FC236}">
                <a16:creationId xmlns:a16="http://schemas.microsoft.com/office/drawing/2014/main" id="{B7E8D47F-C066-4306-B2E3-202065CE36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A8625CF-3A1E-4878-8790-E5C92CD9DB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8F435B-11D4-413B-8156-21B0E74D0248}" type="slidenum">
              <a:rPr lang="en-US" smtClean="0"/>
              <a:t>‹#›</a:t>
            </a:fld>
            <a:endParaRPr lang="en-US"/>
          </a:p>
        </p:txBody>
      </p:sp>
    </p:spTree>
    <p:extLst>
      <p:ext uri="{BB962C8B-B14F-4D97-AF65-F5344CB8AC3E}">
        <p14:creationId xmlns:p14="http://schemas.microsoft.com/office/powerpoint/2010/main" val="2810930862"/>
      </p:ext>
    </p:extLst>
  </p:cSld>
  <p:clrMap bg1="lt1" tx1="dk1" bg2="lt2" tx2="dk2" accent1="accent1" accent2="accent2" accent3="accent3" accent4="accent4" accent5="accent5" accent6="accent6" hlink="hlink" folHlink="folHlink"/>
  <p:sldLayoutIdLst>
    <p:sldLayoutId id="2147484350" r:id="rId1"/>
    <p:sldLayoutId id="2147484351" r:id="rId2"/>
    <p:sldLayoutId id="2147484352" r:id="rId3"/>
    <p:sldLayoutId id="2147484353" r:id="rId4"/>
    <p:sldLayoutId id="2147484354" r:id="rId5"/>
    <p:sldLayoutId id="2147484355" r:id="rId6"/>
    <p:sldLayoutId id="2147484356" r:id="rId7"/>
    <p:sldLayoutId id="2147484357" r:id="rId8"/>
    <p:sldLayoutId id="2147484358" r:id="rId9"/>
    <p:sldLayoutId id="2147484359" r:id="rId10"/>
    <p:sldLayoutId id="2147484360" r:id="rId11"/>
    <p:sldLayoutId id="2147484361" r:id="rId12"/>
    <p:sldLayoutId id="2147484362" r:id="rId13"/>
    <p:sldLayoutId id="214748436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44550" y="177800"/>
            <a:ext cx="10502900" cy="1143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844550" y="1574800"/>
            <a:ext cx="10502900" cy="464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5979516" y="6540500"/>
            <a:ext cx="296556" cy="287258"/>
          </a:xfrm>
          <a:prstGeom prst="rect">
            <a:avLst/>
          </a:prstGeom>
          <a:ln w="12700">
            <a:miter lim="400000"/>
          </a:ln>
        </p:spPr>
        <p:txBody>
          <a:bodyPr wrap="none" lIns="50800" tIns="50800" rIns="50800" bIns="50800">
            <a:spAutoFit/>
          </a:bodyPr>
          <a:lstStyle>
            <a:lvl1pPr>
              <a:defRPr sz="1200" b="0">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4142153915"/>
      </p:ext>
    </p:extLst>
  </p:cSld>
  <p:clrMap bg1="lt1" tx1="dk1" bg2="lt2" tx2="dk2" accent1="accent1" accent2="accent2" accent3="accent3" accent4="accent4" accent5="accent5" accent6="accent6" hlink="hlink" folHlink="folHlink"/>
  <p:sldLayoutIdLst>
    <p:sldLayoutId id="2147484369" r:id="rId1"/>
    <p:sldLayoutId id="2147484370" r:id="rId2"/>
    <p:sldLayoutId id="2147484371" r:id="rId3"/>
    <p:sldLayoutId id="2147484372" r:id="rId4"/>
    <p:sldLayoutId id="2147484373" r:id="rId5"/>
    <p:sldLayoutId id="2147484374" r:id="rId6"/>
    <p:sldLayoutId id="2147484375" r:id="rId7"/>
    <p:sldLayoutId id="2147484376" r:id="rId8"/>
    <p:sldLayoutId id="2147484377" r:id="rId9"/>
    <p:sldLayoutId id="2147484378" r:id="rId10"/>
    <p:sldLayoutId id="2147484379" r:id="rId11"/>
    <p:sldLayoutId id="2147484380" r:id="rId12"/>
    <p:sldLayoutId id="2147484381" r:id="rId13"/>
    <p:sldLayoutId id="2147484382" r:id="rId14"/>
    <p:sldLayoutId id="2147484383" r:id="rId15"/>
  </p:sldLayoutIdLst>
  <p:transition spd="med"/>
  <p:txStyles>
    <p:titleStyle>
      <a:lvl1pPr marL="0" marR="0" indent="0" algn="ctr" defTabSz="412750"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Neue Medium"/>
        </a:defRPr>
      </a:lvl1pPr>
      <a:lvl2pPr marL="0" marR="0" indent="0" algn="ctr" defTabSz="412750"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Neue Medium"/>
        </a:defRPr>
      </a:lvl2pPr>
      <a:lvl3pPr marL="0" marR="0" indent="0" algn="ctr" defTabSz="412750"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Neue Medium"/>
        </a:defRPr>
      </a:lvl3pPr>
      <a:lvl4pPr marL="0" marR="0" indent="0" algn="ctr" defTabSz="412750"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Neue Medium"/>
        </a:defRPr>
      </a:lvl4pPr>
      <a:lvl5pPr marL="0" marR="0" indent="0" algn="ctr" defTabSz="412750"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Neue Medium"/>
        </a:defRPr>
      </a:lvl5pPr>
      <a:lvl6pPr marL="0" marR="0" indent="0" algn="ctr" defTabSz="412750"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Neue Medium"/>
        </a:defRPr>
      </a:lvl6pPr>
      <a:lvl7pPr marL="0" marR="0" indent="0" algn="ctr" defTabSz="412750"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Neue Medium"/>
        </a:defRPr>
      </a:lvl7pPr>
      <a:lvl8pPr marL="0" marR="0" indent="0" algn="ctr" defTabSz="412750"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Neue Medium"/>
        </a:defRPr>
      </a:lvl8pPr>
      <a:lvl9pPr marL="0" marR="0" indent="0" algn="ctr" defTabSz="412750"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Neue Medium"/>
        </a:defRPr>
      </a:lvl9pPr>
    </p:titleStyle>
    <p:bodyStyle>
      <a:lvl1pPr marL="317500" marR="0" indent="-317500" algn="l" defTabSz="412750" latinLnBrk="0">
        <a:lnSpc>
          <a:spcPct val="100000"/>
        </a:lnSpc>
        <a:spcBef>
          <a:spcPts val="2950"/>
        </a:spcBef>
        <a:spcAft>
          <a:spcPts val="0"/>
        </a:spcAft>
        <a:buClrTx/>
        <a:buSzPct val="125000"/>
        <a:buFontTx/>
        <a:buChar char="•"/>
        <a:tabLst/>
        <a:defRPr sz="2600" b="0" i="0" u="none" strike="noStrike" cap="none" spc="0" baseline="0">
          <a:solidFill>
            <a:srgbClr val="000000"/>
          </a:solidFill>
          <a:uFillTx/>
          <a:latin typeface="Helvetica Neue"/>
          <a:ea typeface="Helvetica Neue"/>
          <a:cs typeface="Helvetica Neue"/>
          <a:sym typeface="Helvetica Neue"/>
        </a:defRPr>
      </a:lvl1pPr>
      <a:lvl2pPr marL="635000" marR="0" indent="-317500" algn="l" defTabSz="412750" latinLnBrk="0">
        <a:lnSpc>
          <a:spcPct val="100000"/>
        </a:lnSpc>
        <a:spcBef>
          <a:spcPts val="2950"/>
        </a:spcBef>
        <a:spcAft>
          <a:spcPts val="0"/>
        </a:spcAft>
        <a:buClrTx/>
        <a:buSzPct val="125000"/>
        <a:buFontTx/>
        <a:buChar char="•"/>
        <a:tabLst/>
        <a:defRPr sz="2600" b="0" i="0" u="none" strike="noStrike" cap="none" spc="0" baseline="0">
          <a:solidFill>
            <a:srgbClr val="000000"/>
          </a:solidFill>
          <a:uFillTx/>
          <a:latin typeface="Helvetica Neue"/>
          <a:ea typeface="Helvetica Neue"/>
          <a:cs typeface="Helvetica Neue"/>
          <a:sym typeface="Helvetica Neue"/>
        </a:defRPr>
      </a:lvl2pPr>
      <a:lvl3pPr marL="952500" marR="0" indent="-317500" algn="l" defTabSz="412750" latinLnBrk="0">
        <a:lnSpc>
          <a:spcPct val="100000"/>
        </a:lnSpc>
        <a:spcBef>
          <a:spcPts val="2950"/>
        </a:spcBef>
        <a:spcAft>
          <a:spcPts val="0"/>
        </a:spcAft>
        <a:buClrTx/>
        <a:buSzPct val="125000"/>
        <a:buFontTx/>
        <a:buChar char="•"/>
        <a:tabLst/>
        <a:defRPr sz="2600" b="0" i="0" u="none" strike="noStrike" cap="none" spc="0" baseline="0">
          <a:solidFill>
            <a:srgbClr val="000000"/>
          </a:solidFill>
          <a:uFillTx/>
          <a:latin typeface="Helvetica Neue"/>
          <a:ea typeface="Helvetica Neue"/>
          <a:cs typeface="Helvetica Neue"/>
          <a:sym typeface="Helvetica Neue"/>
        </a:defRPr>
      </a:lvl3pPr>
      <a:lvl4pPr marL="1270000" marR="0" indent="-317500" algn="l" defTabSz="412750" latinLnBrk="0">
        <a:lnSpc>
          <a:spcPct val="100000"/>
        </a:lnSpc>
        <a:spcBef>
          <a:spcPts val="2950"/>
        </a:spcBef>
        <a:spcAft>
          <a:spcPts val="0"/>
        </a:spcAft>
        <a:buClrTx/>
        <a:buSzPct val="125000"/>
        <a:buFontTx/>
        <a:buChar char="•"/>
        <a:tabLst/>
        <a:defRPr sz="2600" b="0" i="0" u="none" strike="noStrike" cap="none" spc="0" baseline="0">
          <a:solidFill>
            <a:srgbClr val="000000"/>
          </a:solidFill>
          <a:uFillTx/>
          <a:latin typeface="Helvetica Neue"/>
          <a:ea typeface="Helvetica Neue"/>
          <a:cs typeface="Helvetica Neue"/>
          <a:sym typeface="Helvetica Neue"/>
        </a:defRPr>
      </a:lvl4pPr>
      <a:lvl5pPr marL="1587500" marR="0" indent="-317500" algn="l" defTabSz="412750" latinLnBrk="0">
        <a:lnSpc>
          <a:spcPct val="100000"/>
        </a:lnSpc>
        <a:spcBef>
          <a:spcPts val="2950"/>
        </a:spcBef>
        <a:spcAft>
          <a:spcPts val="0"/>
        </a:spcAft>
        <a:buClrTx/>
        <a:buSzPct val="125000"/>
        <a:buFontTx/>
        <a:buChar char="•"/>
        <a:tabLst/>
        <a:defRPr sz="2600" b="0" i="0" u="none" strike="noStrike" cap="none" spc="0" baseline="0">
          <a:solidFill>
            <a:srgbClr val="000000"/>
          </a:solidFill>
          <a:uFillTx/>
          <a:latin typeface="Helvetica Neue"/>
          <a:ea typeface="Helvetica Neue"/>
          <a:cs typeface="Helvetica Neue"/>
          <a:sym typeface="Helvetica Neue"/>
        </a:defRPr>
      </a:lvl5pPr>
      <a:lvl6pPr marL="1905000" marR="0" indent="-317500" algn="l" defTabSz="412750" latinLnBrk="0">
        <a:lnSpc>
          <a:spcPct val="100000"/>
        </a:lnSpc>
        <a:spcBef>
          <a:spcPts val="2950"/>
        </a:spcBef>
        <a:spcAft>
          <a:spcPts val="0"/>
        </a:spcAft>
        <a:buClrTx/>
        <a:buSzPct val="125000"/>
        <a:buFontTx/>
        <a:buChar char="•"/>
        <a:tabLst/>
        <a:defRPr sz="2600" b="0" i="0" u="none" strike="noStrike" cap="none" spc="0" baseline="0">
          <a:solidFill>
            <a:srgbClr val="000000"/>
          </a:solidFill>
          <a:uFillTx/>
          <a:latin typeface="Helvetica Neue"/>
          <a:ea typeface="Helvetica Neue"/>
          <a:cs typeface="Helvetica Neue"/>
          <a:sym typeface="Helvetica Neue"/>
        </a:defRPr>
      </a:lvl6pPr>
      <a:lvl7pPr marL="2222500" marR="0" indent="-317500" algn="l" defTabSz="412750" latinLnBrk="0">
        <a:lnSpc>
          <a:spcPct val="100000"/>
        </a:lnSpc>
        <a:spcBef>
          <a:spcPts val="2950"/>
        </a:spcBef>
        <a:spcAft>
          <a:spcPts val="0"/>
        </a:spcAft>
        <a:buClrTx/>
        <a:buSzPct val="125000"/>
        <a:buFontTx/>
        <a:buChar char="•"/>
        <a:tabLst/>
        <a:defRPr sz="2600" b="0" i="0" u="none" strike="noStrike" cap="none" spc="0" baseline="0">
          <a:solidFill>
            <a:srgbClr val="000000"/>
          </a:solidFill>
          <a:uFillTx/>
          <a:latin typeface="Helvetica Neue"/>
          <a:ea typeface="Helvetica Neue"/>
          <a:cs typeface="Helvetica Neue"/>
          <a:sym typeface="Helvetica Neue"/>
        </a:defRPr>
      </a:lvl7pPr>
      <a:lvl8pPr marL="2540000" marR="0" indent="-317500" algn="l" defTabSz="412750" latinLnBrk="0">
        <a:lnSpc>
          <a:spcPct val="100000"/>
        </a:lnSpc>
        <a:spcBef>
          <a:spcPts val="2950"/>
        </a:spcBef>
        <a:spcAft>
          <a:spcPts val="0"/>
        </a:spcAft>
        <a:buClrTx/>
        <a:buSzPct val="125000"/>
        <a:buFontTx/>
        <a:buChar char="•"/>
        <a:tabLst/>
        <a:defRPr sz="2600" b="0" i="0" u="none" strike="noStrike" cap="none" spc="0" baseline="0">
          <a:solidFill>
            <a:srgbClr val="000000"/>
          </a:solidFill>
          <a:uFillTx/>
          <a:latin typeface="Helvetica Neue"/>
          <a:ea typeface="Helvetica Neue"/>
          <a:cs typeface="Helvetica Neue"/>
          <a:sym typeface="Helvetica Neue"/>
        </a:defRPr>
      </a:lvl8pPr>
      <a:lvl9pPr marL="2857500" marR="0" indent="-317500" algn="l" defTabSz="412750" latinLnBrk="0">
        <a:lnSpc>
          <a:spcPct val="100000"/>
        </a:lnSpc>
        <a:spcBef>
          <a:spcPts val="2950"/>
        </a:spcBef>
        <a:spcAft>
          <a:spcPts val="0"/>
        </a:spcAft>
        <a:buClrTx/>
        <a:buSzPct val="125000"/>
        <a:buFontTx/>
        <a:buChar char="•"/>
        <a:tabLst/>
        <a:defRPr sz="26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41275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Light"/>
        </a:defRPr>
      </a:lvl1pPr>
      <a:lvl2pPr marL="0" marR="0" indent="114300" algn="ctr" defTabSz="41275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Light"/>
        </a:defRPr>
      </a:lvl2pPr>
      <a:lvl3pPr marL="0" marR="0" indent="228600" algn="ctr" defTabSz="41275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Light"/>
        </a:defRPr>
      </a:lvl3pPr>
      <a:lvl4pPr marL="0" marR="0" indent="342900" algn="ctr" defTabSz="41275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Light"/>
        </a:defRPr>
      </a:lvl4pPr>
      <a:lvl5pPr marL="0" marR="0" indent="457200" algn="ctr" defTabSz="41275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Light"/>
        </a:defRPr>
      </a:lvl5pPr>
      <a:lvl6pPr marL="0" marR="0" indent="571500" algn="ctr" defTabSz="41275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Light"/>
        </a:defRPr>
      </a:lvl6pPr>
      <a:lvl7pPr marL="0" marR="0" indent="685800" algn="ctr" defTabSz="41275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Light"/>
        </a:defRPr>
      </a:lvl7pPr>
      <a:lvl8pPr marL="0" marR="0" indent="800100" algn="ctr" defTabSz="41275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Light"/>
        </a:defRPr>
      </a:lvl8pPr>
      <a:lvl9pPr marL="0" marR="0" indent="914400" algn="ctr" defTabSz="41275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275" tIns="91422" rIns="146275" bIns="91422" rtlCol="0" anchor="t">
            <a:noAutofit/>
          </a:bodyPr>
          <a:lstStyle/>
          <a:p>
            <a:r>
              <a:rPr lang="en-US"/>
              <a:t>Click to edit Master title style</a:t>
            </a:r>
          </a:p>
        </p:txBody>
      </p:sp>
      <p:sp>
        <p:nvSpPr>
          <p:cNvPr id="4" name="Text Placeholder 3"/>
          <p:cNvSpPr>
            <a:spLocks noGrp="1"/>
          </p:cNvSpPr>
          <p:nvPr>
            <p:ph type="body" idx="1"/>
          </p:nvPr>
        </p:nvSpPr>
        <p:spPr>
          <a:xfrm>
            <a:off x="269241" y="1189179"/>
            <a:ext cx="11653520" cy="2070122"/>
          </a:xfrm>
          <a:prstGeom prst="rect">
            <a:avLst/>
          </a:prstGeom>
        </p:spPr>
        <p:txBody>
          <a:bodyPr vert="horz" wrap="square" lIns="146275" tIns="91422" rIns="146275" bIns="91422"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6" name="Picture 15" descr="Microsoft_logo_(2012).svg.png"/>
          <p:cNvPicPr>
            <a:picLocks noChangeAspect="1"/>
          </p:cNvPicPr>
          <p:nvPr userDrawn="1"/>
        </p:nvPicPr>
        <p:blipFill>
          <a:blip r:embed="rId35" cstate="screen">
            <a:extLst>
              <a:ext uri="{28A0092B-C50C-407E-A947-70E740481C1C}">
                <a14:useLocalDpi xmlns:a14="http://schemas.microsoft.com/office/drawing/2010/main" val="0"/>
              </a:ext>
            </a:extLst>
          </a:blip>
          <a:stretch>
            <a:fillRect/>
          </a:stretch>
        </p:blipFill>
        <p:spPr>
          <a:xfrm>
            <a:off x="418643" y="6268082"/>
            <a:ext cx="1643445" cy="350876"/>
          </a:xfrm>
          <a:prstGeom prst="rect">
            <a:avLst/>
          </a:prstGeom>
        </p:spPr>
      </p:pic>
    </p:spTree>
    <p:extLst>
      <p:ext uri="{BB962C8B-B14F-4D97-AF65-F5344CB8AC3E}">
        <p14:creationId xmlns:p14="http://schemas.microsoft.com/office/powerpoint/2010/main" val="684885295"/>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4316" r:id="rId33"/>
  </p:sldLayoutIdLst>
  <p:transition>
    <p:fade/>
  </p:transition>
  <p:txStyles>
    <p:titleStyle>
      <a:lvl1pPr algn="l" defTabSz="914178"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4019"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78" rtl="0" eaLnBrk="1" latinLnBrk="0" hangingPunct="1">
        <a:defRPr sz="1765" kern="1200">
          <a:solidFill>
            <a:schemeClr val="tx1"/>
          </a:solidFill>
          <a:latin typeface="+mn-lt"/>
          <a:ea typeface="+mn-ea"/>
          <a:cs typeface="+mn-cs"/>
        </a:defRPr>
      </a:lvl1pPr>
      <a:lvl2pPr marL="457089" algn="l" defTabSz="914178" rtl="0" eaLnBrk="1" latinLnBrk="0" hangingPunct="1">
        <a:defRPr sz="1765" kern="1200">
          <a:solidFill>
            <a:schemeClr val="tx1"/>
          </a:solidFill>
          <a:latin typeface="+mn-lt"/>
          <a:ea typeface="+mn-ea"/>
          <a:cs typeface="+mn-cs"/>
        </a:defRPr>
      </a:lvl2pPr>
      <a:lvl3pPr marL="914178" algn="l" defTabSz="914178" rtl="0" eaLnBrk="1" latinLnBrk="0" hangingPunct="1">
        <a:defRPr sz="1765" kern="1200">
          <a:solidFill>
            <a:schemeClr val="tx1"/>
          </a:solidFill>
          <a:latin typeface="+mn-lt"/>
          <a:ea typeface="+mn-ea"/>
          <a:cs typeface="+mn-cs"/>
        </a:defRPr>
      </a:lvl3pPr>
      <a:lvl4pPr marL="1371268" algn="l" defTabSz="914178" rtl="0" eaLnBrk="1" latinLnBrk="0" hangingPunct="1">
        <a:defRPr sz="1765" kern="1200">
          <a:solidFill>
            <a:schemeClr val="tx1"/>
          </a:solidFill>
          <a:latin typeface="+mn-lt"/>
          <a:ea typeface="+mn-ea"/>
          <a:cs typeface="+mn-cs"/>
        </a:defRPr>
      </a:lvl4pPr>
      <a:lvl5pPr marL="1828357" algn="l" defTabSz="914178" rtl="0" eaLnBrk="1" latinLnBrk="0" hangingPunct="1">
        <a:defRPr sz="1765" kern="1200">
          <a:solidFill>
            <a:schemeClr val="tx1"/>
          </a:solidFill>
          <a:latin typeface="+mn-lt"/>
          <a:ea typeface="+mn-ea"/>
          <a:cs typeface="+mn-cs"/>
        </a:defRPr>
      </a:lvl5pPr>
      <a:lvl6pPr marL="2285447" algn="l" defTabSz="914178" rtl="0" eaLnBrk="1" latinLnBrk="0" hangingPunct="1">
        <a:defRPr sz="1765" kern="1200">
          <a:solidFill>
            <a:schemeClr val="tx1"/>
          </a:solidFill>
          <a:latin typeface="+mn-lt"/>
          <a:ea typeface="+mn-ea"/>
          <a:cs typeface="+mn-cs"/>
        </a:defRPr>
      </a:lvl6pPr>
      <a:lvl7pPr marL="2742534" algn="l" defTabSz="914178" rtl="0" eaLnBrk="1" latinLnBrk="0" hangingPunct="1">
        <a:defRPr sz="1765" kern="1200">
          <a:solidFill>
            <a:schemeClr val="tx1"/>
          </a:solidFill>
          <a:latin typeface="+mn-lt"/>
          <a:ea typeface="+mn-ea"/>
          <a:cs typeface="+mn-cs"/>
        </a:defRPr>
      </a:lvl7pPr>
      <a:lvl8pPr marL="3199625" algn="l" defTabSz="914178" rtl="0" eaLnBrk="1" latinLnBrk="0" hangingPunct="1">
        <a:defRPr sz="1765" kern="1200">
          <a:solidFill>
            <a:schemeClr val="tx1"/>
          </a:solidFill>
          <a:latin typeface="+mn-lt"/>
          <a:ea typeface="+mn-ea"/>
          <a:cs typeface="+mn-cs"/>
        </a:defRPr>
      </a:lvl8pPr>
      <a:lvl9pPr marL="3656715" algn="l" defTabSz="9141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216 G:59 B:1</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37168">
                          <a:srgbClr val="292929"/>
                        </a:gs>
                        <a:gs pos="72000">
                          <a:srgbClr val="292929"/>
                        </a:gs>
                      </a:gsLst>
                      <a:lin ang="5400000" scaled="0"/>
                    </a:gradFill>
                    <a:ea typeface="Segoe UI" pitchFamily="34" charset="0"/>
                    <a:cs typeface="Segoe UI" pitchFamily="34" charset="0"/>
                  </a:rPr>
                  <a:t>R:</a:t>
                </a:r>
                <a:r>
                  <a:rPr lang="en-US" sz="490" baseline="0">
                    <a:gradFill>
                      <a:gsLst>
                        <a:gs pos="37168">
                          <a:srgbClr val="292929"/>
                        </a:gs>
                        <a:gs pos="72000">
                          <a:srgbClr val="292929"/>
                        </a:gs>
                      </a:gsLst>
                      <a:lin ang="5400000" scaled="0"/>
                    </a:gradFill>
                    <a:ea typeface="Segoe UI" pitchFamily="34" charset="0"/>
                    <a:cs typeface="Segoe UI" pitchFamily="34" charset="0"/>
                  </a:rPr>
                  <a:t>210 G:210 B:210</a:t>
                </a:r>
                <a:endParaRPr lang="en-US" sz="49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168 G:0 B:0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R:16</a:t>
              </a:r>
              <a:r>
                <a:rPr lang="en-US" sz="490" baseline="0">
                  <a:gradFill>
                    <a:gsLst>
                      <a:gs pos="2092">
                        <a:srgbClr val="F8F8F8"/>
                      </a:gs>
                      <a:gs pos="10042">
                        <a:srgbClr val="F8F8F8"/>
                      </a:gs>
                    </a:gsLst>
                    <a:lin ang="5400000" scaled="0"/>
                  </a:gradFill>
                  <a:ea typeface="Segoe UI" pitchFamily="34" charset="0"/>
                  <a:cs typeface="Segoe UI" pitchFamily="34" charset="0"/>
                </a:rPr>
                <a:t> G:124 B:16</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4161368274"/>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 id="2147483857" r:id="rId19"/>
    <p:sldLayoutId id="2147483858" r:id="rId20"/>
    <p:sldLayoutId id="2147483859" r:id="rId21"/>
    <p:sldLayoutId id="2147483860" r:id="rId22"/>
    <p:sldLayoutId id="2147483861"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p:nvPicPr>
        <p:blipFill>
          <a:blip r:embed="rId33" cstate="screen">
            <a:extLst>
              <a:ext uri="{28A0092B-C50C-407E-A947-70E740481C1C}">
                <a14:useLocalDpi xmlns:a14="http://schemas.microsoft.com/office/drawing/2010/main" val="0"/>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1502436379"/>
      </p:ext>
    </p:extLst>
  </p:cSld>
  <p:clrMap bg1="dk1" tx1="lt1" bg2="dk2" tx2="lt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 id="2147483898" r:id="rId22"/>
    <p:sldLayoutId id="2147483899" r:id="rId23"/>
    <p:sldLayoutId id="2147483900" r:id="rId24"/>
    <p:sldLayoutId id="2147483901" r:id="rId25"/>
    <p:sldLayoutId id="2147483902" r:id="rId26"/>
    <p:sldLayoutId id="2147483903" r:id="rId27"/>
    <p:sldLayoutId id="2147483904" r:id="rId28"/>
    <p:sldLayoutId id="2147483905" r:id="rId29"/>
    <p:sldLayoutId id="2147483906" r:id="rId30"/>
    <p:sldLayoutId id="2147483907" r:id="rId3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571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248" y="1447803"/>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9173749"/>
      </p:ext>
    </p:extLst>
  </p:cSld>
  <p:clrMap bg1="lt1" tx1="dk1" bg2="lt2" tx2="dk2" accent1="accent1" accent2="accent2" accent3="accent3" accent4="accent4" accent5="accent5" accent6="accent6" hlink="hlink" folHlink="folHlink"/>
  <p:sldLayoutIdLst>
    <p:sldLayoutId id="2147484133" r:id="rId1"/>
    <p:sldLayoutId id="2147484134" r:id="rId2"/>
    <p:sldLayoutId id="2147484135" r:id="rId3"/>
    <p:sldLayoutId id="2147484136" r:id="rId4"/>
    <p:sldLayoutId id="2147484137" r:id="rId5"/>
    <p:sldLayoutId id="2147484138" r:id="rId6"/>
    <p:sldLayoutId id="2147484139" r:id="rId7"/>
    <p:sldLayoutId id="2147484140" r:id="rId8"/>
    <p:sldLayoutId id="2147484141" r:id="rId9"/>
    <p:sldLayoutId id="2147484142" r:id="rId10"/>
    <p:sldLayoutId id="2147484143" r:id="rId11"/>
    <p:sldLayoutId id="2147484144" r:id="rId12"/>
    <p:sldLayoutId id="2147484145" r:id="rId13"/>
    <p:sldLayoutId id="2147484146" r:id="rId14"/>
    <p:sldLayoutId id="2147484147" r:id="rId15"/>
    <p:sldLayoutId id="2147484148" r:id="rId16"/>
    <p:sldLayoutId id="2147484149" r:id="rId17"/>
    <p:sldLayoutId id="2147484150" r:id="rId18"/>
  </p:sldLayoutIdLst>
  <p:transition>
    <p:fade/>
  </p:transition>
  <p:txStyles>
    <p:titleStyle>
      <a:lvl1pPr algn="l" defTabSz="91424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5" indent="-460315" algn="l" defTabSz="91424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57" indent="-395240" algn="l" defTabSz="91424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32" indent="-403175" algn="l" defTabSz="9142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60" indent="-346031"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70" indent="-336508"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87"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5"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900" kern="1200">
          <a:solidFill>
            <a:schemeClr val="tx1"/>
          </a:solidFill>
          <a:latin typeface="+mn-lt"/>
          <a:ea typeface="+mn-ea"/>
          <a:cs typeface="+mn-cs"/>
        </a:defRPr>
      </a:lvl1pPr>
      <a:lvl2pPr marL="457125" algn="l" defTabSz="914249" rtl="0" eaLnBrk="1" latinLnBrk="0" hangingPunct="1">
        <a:defRPr sz="1900" kern="1200">
          <a:solidFill>
            <a:schemeClr val="tx1"/>
          </a:solidFill>
          <a:latin typeface="+mn-lt"/>
          <a:ea typeface="+mn-ea"/>
          <a:cs typeface="+mn-cs"/>
        </a:defRPr>
      </a:lvl2pPr>
      <a:lvl3pPr marL="914249" algn="l" defTabSz="914249" rtl="0" eaLnBrk="1" latinLnBrk="0" hangingPunct="1">
        <a:defRPr sz="1900" kern="1200">
          <a:solidFill>
            <a:schemeClr val="tx1"/>
          </a:solidFill>
          <a:latin typeface="+mn-lt"/>
          <a:ea typeface="+mn-ea"/>
          <a:cs typeface="+mn-cs"/>
        </a:defRPr>
      </a:lvl3pPr>
      <a:lvl4pPr marL="1371373" algn="l" defTabSz="914249" rtl="0" eaLnBrk="1" latinLnBrk="0" hangingPunct="1">
        <a:defRPr sz="1900" kern="1200">
          <a:solidFill>
            <a:schemeClr val="tx1"/>
          </a:solidFill>
          <a:latin typeface="+mn-lt"/>
          <a:ea typeface="+mn-ea"/>
          <a:cs typeface="+mn-cs"/>
        </a:defRPr>
      </a:lvl4pPr>
      <a:lvl5pPr marL="1828499" algn="l" defTabSz="914249" rtl="0" eaLnBrk="1" latinLnBrk="0" hangingPunct="1">
        <a:defRPr sz="1900" kern="1200">
          <a:solidFill>
            <a:schemeClr val="tx1"/>
          </a:solidFill>
          <a:latin typeface="+mn-lt"/>
          <a:ea typeface="+mn-ea"/>
          <a:cs typeface="+mn-cs"/>
        </a:defRPr>
      </a:lvl5pPr>
      <a:lvl6pPr marL="2285621" algn="l" defTabSz="914249" rtl="0" eaLnBrk="1" latinLnBrk="0" hangingPunct="1">
        <a:defRPr sz="1900" kern="1200">
          <a:solidFill>
            <a:schemeClr val="tx1"/>
          </a:solidFill>
          <a:latin typeface="+mn-lt"/>
          <a:ea typeface="+mn-ea"/>
          <a:cs typeface="+mn-cs"/>
        </a:defRPr>
      </a:lvl6pPr>
      <a:lvl7pPr marL="2742747" algn="l" defTabSz="914249" rtl="0" eaLnBrk="1" latinLnBrk="0" hangingPunct="1">
        <a:defRPr sz="1900" kern="1200">
          <a:solidFill>
            <a:schemeClr val="tx1"/>
          </a:solidFill>
          <a:latin typeface="+mn-lt"/>
          <a:ea typeface="+mn-ea"/>
          <a:cs typeface="+mn-cs"/>
        </a:defRPr>
      </a:lvl7pPr>
      <a:lvl8pPr marL="3199872" algn="l" defTabSz="914249" rtl="0" eaLnBrk="1" latinLnBrk="0" hangingPunct="1">
        <a:defRPr sz="1900" kern="1200">
          <a:solidFill>
            <a:schemeClr val="tx1"/>
          </a:solidFill>
          <a:latin typeface="+mn-lt"/>
          <a:ea typeface="+mn-ea"/>
          <a:cs typeface="+mn-cs"/>
        </a:defRPr>
      </a:lvl8pPr>
      <a:lvl9pPr marL="3656996" algn="l" defTabSz="914249"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017254831"/>
      </p:ext>
    </p:extLst>
  </p:cSld>
  <p:clrMap bg1="dk1" tx1="lt1" bg2="dk2" tx2="lt2" accent1="accent1" accent2="accent2" accent3="accent3" accent4="accent4" accent5="accent5" accent6="accent6" hlink="hlink" folHlink="folHlink"/>
  <p:sldLayoutIdLst>
    <p:sldLayoutId id="2147484186" r:id="rId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8000">
              <a:srgbClr val="B8D4DE"/>
            </a:gs>
            <a:gs pos="99167">
              <a:schemeClr val="bg1">
                <a:lumMod val="95000"/>
              </a:schemeClr>
            </a:gs>
            <a:gs pos="27000">
              <a:schemeClr val="bg1"/>
            </a:gs>
          </a:gsLst>
          <a:lin ang="5400000" scaled="0"/>
          <a:tileRect/>
        </a:gradFill>
        <a:effectLst/>
      </p:bgPr>
    </p:bg>
    <p:spTree>
      <p:nvGrpSpPr>
        <p:cNvPr id="1" name=""/>
        <p:cNvGrpSpPr/>
        <p:nvPr/>
      </p:nvGrpSpPr>
      <p:grpSpPr>
        <a:xfrm>
          <a:off x="0" y="0"/>
          <a:ext cx="0" cy="0"/>
          <a:chOff x="0" y="0"/>
          <a:chExt cx="0" cy="0"/>
        </a:xfrm>
      </p:grpSpPr>
      <p:pic>
        <p:nvPicPr>
          <p:cNvPr id="1026" name="Picture 2" descr="C:\Users\i-jbatsc\Desktop\images\images\azure\azure_socnet_image.png"/>
          <p:cNvPicPr>
            <a:picLocks noChangeAspect="1" noChangeArrowheads="1"/>
          </p:cNvPicPr>
          <p:nvPr userDrawn="1"/>
        </p:nvPicPr>
        <p:blipFill>
          <a:blip r:embed="rId23">
            <a:extLst>
              <a:ext uri="{28A0092B-C50C-407E-A947-70E740481C1C}">
                <a14:useLocalDpi xmlns:a14="http://schemas.microsoft.com/office/drawing/2010/main" val="0"/>
              </a:ext>
            </a:extLst>
          </a:blip>
          <a:srcRect/>
          <a:stretch>
            <a:fillRect/>
          </a:stretch>
        </p:blipFill>
        <p:spPr bwMode="auto">
          <a:xfrm rot="10800000">
            <a:off x="-55664" y="1085954"/>
            <a:ext cx="5135664" cy="81915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i-jbatsc\Desktop\images\images\azure\azure_illustration_bg.png"/>
          <p:cNvPicPr>
            <a:picLocks noChangeAspect="1" noChangeArrowheads="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3759221" y="1152631"/>
            <a:ext cx="8699500" cy="6572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Autofit/>
          </a:bodyPr>
          <a:lstStyle/>
          <a:p>
            <a:r>
              <a:rPr lang="en-US"/>
              <a:t>Click to edit Master title style</a:t>
            </a:r>
          </a:p>
        </p:txBody>
      </p:sp>
      <p:sp>
        <p:nvSpPr>
          <p:cNvPr id="3" name="Text Placeholder 2"/>
          <p:cNvSpPr>
            <a:spLocks noGrp="1"/>
          </p:cNvSpPr>
          <p:nvPr>
            <p:ph type="body" idx="1"/>
          </p:nvPr>
        </p:nvSpPr>
        <p:spPr>
          <a:xfrm>
            <a:off x="1117601" y="1600202"/>
            <a:ext cx="10464800" cy="4525963"/>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pPr defTabSz="1218987"/>
            <a:fld id="{0FDB083A-04D8-4B57-ABAC-46E7416338DF}" type="datetimeFigureOut">
              <a:rPr lang="en-US" smtClean="0">
                <a:solidFill>
                  <a:prstClr val="black">
                    <a:tint val="75000"/>
                  </a:prstClr>
                </a:solidFill>
              </a:rPr>
              <a:pPr defTabSz="1218987"/>
              <a:t>4/12/2021</a:t>
            </a:fld>
            <a:endParaRPr lang="en-US">
              <a:solidFill>
                <a:prstClr val="black">
                  <a:tint val="75000"/>
                </a:prstClr>
              </a:solidFill>
            </a:endParaRPr>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pPr defTabSz="1218987"/>
            <a:endParaRPr lang="en-US">
              <a:solidFill>
                <a:prstClr val="black">
                  <a:tint val="75000"/>
                </a:prstClr>
              </a:solidFill>
            </a:endParaRPr>
          </a:p>
        </p:txBody>
      </p:sp>
      <p:sp>
        <p:nvSpPr>
          <p:cNvPr id="6" name="Slide Number Placeholder 5"/>
          <p:cNvSpPr>
            <a:spLocks noGrp="1"/>
          </p:cNvSpPr>
          <p:nvPr>
            <p:ph type="sldNum" sz="quarter" idx="4"/>
          </p:nvPr>
        </p:nvSpPr>
        <p:spPr>
          <a:xfrm>
            <a:off x="8737601" y="6356353"/>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pPr defTabSz="1218987"/>
            <a:fld id="{BF8B12A1-1006-42A3-A472-30C60DB048A8}" type="slidenum">
              <a:rPr lang="en-US" smtClean="0">
                <a:solidFill>
                  <a:prstClr val="black">
                    <a:tint val="75000"/>
                  </a:prstClr>
                </a:solidFill>
              </a:rPr>
              <a:pPr defTabSz="1218987"/>
              <a:t>‹#›</a:t>
            </a:fld>
            <a:endParaRPr lang="en-US">
              <a:solidFill>
                <a:prstClr val="black">
                  <a:tint val="75000"/>
                </a:prstClr>
              </a:solidFill>
            </a:endParaRPr>
          </a:p>
        </p:txBody>
      </p:sp>
    </p:spTree>
    <p:extLst>
      <p:ext uri="{BB962C8B-B14F-4D97-AF65-F5344CB8AC3E}">
        <p14:creationId xmlns:p14="http://schemas.microsoft.com/office/powerpoint/2010/main" val="2833877820"/>
      </p:ext>
    </p:extLst>
  </p:cSld>
  <p:clrMap bg1="lt1" tx1="dk1" bg2="lt2" tx2="dk2" accent1="accent1" accent2="accent2" accent3="accent3" accent4="accent4" accent5="accent5" accent6="accent6" hlink="hlink" folHlink="folHlink"/>
  <p:sldLayoutIdLst>
    <p:sldLayoutId id="2147484188" r:id="rId1"/>
    <p:sldLayoutId id="2147484189" r:id="rId2"/>
    <p:sldLayoutId id="2147484190" r:id="rId3"/>
    <p:sldLayoutId id="2147484191" r:id="rId4"/>
    <p:sldLayoutId id="2147484192" r:id="rId5"/>
    <p:sldLayoutId id="2147484193" r:id="rId6"/>
    <p:sldLayoutId id="2147484194" r:id="rId7"/>
    <p:sldLayoutId id="2147484195" r:id="rId8"/>
    <p:sldLayoutId id="2147484196" r:id="rId9"/>
    <p:sldLayoutId id="2147484197" r:id="rId10"/>
    <p:sldLayoutId id="2147484198" r:id="rId11"/>
    <p:sldLayoutId id="2147484199" r:id="rId12"/>
    <p:sldLayoutId id="2147484200" r:id="rId13"/>
    <p:sldLayoutId id="2147484201" r:id="rId14"/>
    <p:sldLayoutId id="2147484202" r:id="rId15"/>
    <p:sldLayoutId id="2147484203" r:id="rId16"/>
    <p:sldLayoutId id="2147484204" r:id="rId17"/>
    <p:sldLayoutId id="2147484205" r:id="rId18"/>
    <p:sldLayoutId id="2147484206" r:id="rId19"/>
    <p:sldLayoutId id="2147484207" r:id="rId20"/>
    <p:sldLayoutId id="2147484208" r:id="rId21"/>
  </p:sldLayoutIdLst>
  <p:transition>
    <p:fade/>
  </p:transition>
  <p:txStyles>
    <p:titleStyle>
      <a:lvl1pPr algn="l" defTabSz="1218987" rtl="0" eaLnBrk="1" latinLnBrk="0" hangingPunct="1">
        <a:spcBef>
          <a:spcPct val="0"/>
        </a:spcBef>
        <a:buNone/>
        <a:defRPr sz="5300" b="1" i="1" kern="1200">
          <a:solidFill>
            <a:schemeClr val="tx1"/>
          </a:solidFill>
          <a:effectLst/>
          <a:latin typeface="+mj-lt"/>
          <a:ea typeface="Segoe UI" pitchFamily="34" charset="0"/>
          <a:cs typeface="Segoe UI" pitchFamily="34" charset="0"/>
        </a:defRPr>
      </a:lvl1pPr>
    </p:titleStyle>
    <p:bodyStyle>
      <a:lvl1pPr marL="457120" indent="-457120" algn="l" defTabSz="1218987" rtl="0" eaLnBrk="1" latinLnBrk="0" hangingPunct="1">
        <a:spcBef>
          <a:spcPct val="20000"/>
        </a:spcBef>
        <a:buFontTx/>
        <a:buBlip>
          <a:blip r:embed="rId25"/>
        </a:buBlip>
        <a:defRPr sz="4300" kern="1200">
          <a:solidFill>
            <a:schemeClr val="tx1"/>
          </a:solidFill>
          <a:latin typeface="+mn-lt"/>
          <a:ea typeface="+mn-ea"/>
          <a:cs typeface="+mn-cs"/>
        </a:defRPr>
      </a:lvl1pPr>
      <a:lvl2pPr marL="990427" indent="-380933" algn="l" defTabSz="1218987" rtl="0" eaLnBrk="1" latinLnBrk="0" hangingPunct="1">
        <a:spcBef>
          <a:spcPct val="20000"/>
        </a:spcBef>
        <a:buFontTx/>
        <a:buBlip>
          <a:blip r:embed="rId25"/>
        </a:buBlip>
        <a:defRPr sz="3700" kern="1200">
          <a:solidFill>
            <a:schemeClr val="tx1"/>
          </a:solidFill>
          <a:latin typeface="+mn-lt"/>
          <a:ea typeface="+mn-ea"/>
          <a:cs typeface="+mn-cs"/>
        </a:defRPr>
      </a:lvl2pPr>
      <a:lvl3pPr marL="1523733" indent="-304747" algn="l" defTabSz="1218987" rtl="0" eaLnBrk="1" latinLnBrk="0" hangingPunct="1">
        <a:spcBef>
          <a:spcPct val="20000"/>
        </a:spcBef>
        <a:buFontTx/>
        <a:buBlip>
          <a:blip r:embed="rId25"/>
        </a:buBlip>
        <a:defRPr sz="3200" kern="1200">
          <a:solidFill>
            <a:schemeClr val="tx1"/>
          </a:solidFill>
          <a:latin typeface="+mn-lt"/>
          <a:ea typeface="+mn-ea"/>
          <a:cs typeface="+mn-cs"/>
        </a:defRPr>
      </a:lvl3pPr>
      <a:lvl4pPr marL="2133227" indent="-304747" algn="l" defTabSz="1218987" rtl="0" eaLnBrk="1" latinLnBrk="0" hangingPunct="1">
        <a:spcBef>
          <a:spcPct val="20000"/>
        </a:spcBef>
        <a:buFontTx/>
        <a:buBlip>
          <a:blip r:embed="rId25"/>
        </a:buBlip>
        <a:defRPr sz="2700" kern="1200">
          <a:solidFill>
            <a:schemeClr val="tx1"/>
          </a:solidFill>
          <a:latin typeface="+mn-lt"/>
          <a:ea typeface="+mn-ea"/>
          <a:cs typeface="+mn-cs"/>
        </a:defRPr>
      </a:lvl4pPr>
      <a:lvl5pPr marL="2742720" indent="-304747" algn="l" defTabSz="1218987" rtl="0" eaLnBrk="1" latinLnBrk="0" hangingPunct="1">
        <a:spcBef>
          <a:spcPct val="20000"/>
        </a:spcBef>
        <a:buFontTx/>
        <a:buBlip>
          <a:blip r:embed="rId25"/>
        </a:buBlip>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661391625"/>
      </p:ext>
    </p:extLst>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 id="2147484218" r:id="rId9"/>
    <p:sldLayoutId id="2147484219" r:id="rId10"/>
    <p:sldLayoutId id="2147484220" r:id="rId11"/>
    <p:sldLayoutId id="2147484221" r:id="rId12"/>
    <p:sldLayoutId id="2147484222" r:id="rId13"/>
    <p:sldLayoutId id="2147484223" r:id="rId14"/>
    <p:sldLayoutId id="2147484224" r:id="rId15"/>
    <p:sldLayoutId id="2147484225" r:id="rId16"/>
    <p:sldLayoutId id="2147484226" r:id="rId17"/>
    <p:sldLayoutId id="2147484227" r:id="rId18"/>
    <p:sldLayoutId id="2147484228" r:id="rId19"/>
    <p:sldLayoutId id="2147484229" r:id="rId20"/>
    <p:sldLayoutId id="2147484230" r:id="rId21"/>
    <p:sldLayoutId id="2147484231" r:id="rId22"/>
    <p:sldLayoutId id="2147484232" r:id="rId23"/>
    <p:sldLayoutId id="2147484233" r:id="rId24"/>
    <p:sldLayoutId id="2147484234" r:id="rId25"/>
    <p:sldLayoutId id="2147484235" r:id="rId26"/>
    <p:sldLayoutId id="2147484236" r:id="rId27"/>
    <p:sldLayoutId id="2147484237" r:id="rId28"/>
    <p:sldLayoutId id="2147484238" r:id="rId29"/>
    <p:sldLayoutId id="2147484239" r:id="rId30"/>
    <p:sldLayoutId id="2147484240" r:id="rId31"/>
    <p:sldLayoutId id="2147484241" r:id="rId32"/>
    <p:sldLayoutId id="2147484242" r:id="rId33"/>
    <p:sldLayoutId id="2147484243" r:id="rId34"/>
    <p:sldLayoutId id="2147484244" r:id="rId35"/>
    <p:sldLayoutId id="2147484245" r:id="rId36"/>
    <p:sldLayoutId id="2147484246" r:id="rId37"/>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686209002"/>
      </p:ext>
    </p:extLst>
  </p:cSld>
  <p:clrMap bg1="dk1" tx1="lt1" bg2="dk2" tx2="lt2" accent1="accent1" accent2="accent2" accent3="accent3" accent4="accent4" accent5="accent5" accent6="accent6" hlink="hlink" folHlink="folHlink"/>
  <p:sldLayoutIdLst>
    <p:sldLayoutId id="2147484248" r:id="rId1"/>
    <p:sldLayoutId id="2147484249" r:id="rId2"/>
    <p:sldLayoutId id="2147484250" r:id="rId3"/>
    <p:sldLayoutId id="2147484251" r:id="rId4"/>
    <p:sldLayoutId id="2147484252" r:id="rId5"/>
    <p:sldLayoutId id="2147484253" r:id="rId6"/>
    <p:sldLayoutId id="2147484254" r:id="rId7"/>
    <p:sldLayoutId id="2147484255" r:id="rId8"/>
    <p:sldLayoutId id="2147484256" r:id="rId9"/>
    <p:sldLayoutId id="2147484257" r:id="rId10"/>
    <p:sldLayoutId id="2147484258" r:id="rId11"/>
    <p:sldLayoutId id="2147484259" r:id="rId12"/>
    <p:sldLayoutId id="2147484260" r:id="rId13"/>
    <p:sldLayoutId id="2147484261" r:id="rId14"/>
    <p:sldLayoutId id="2147484262" r:id="rId15"/>
    <p:sldLayoutId id="2147484263" r:id="rId16"/>
    <p:sldLayoutId id="2147484264" r:id="rId17"/>
    <p:sldLayoutId id="2147484265"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xml"/><Relationship Id="rId1" Type="http://schemas.openxmlformats.org/officeDocument/2006/relationships/slideLayout" Target="../slideLayouts/slideLayout25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8.xml"/></Relationships>
</file>

<file path=ppt/slides/_rels/slide1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108.xml"/></Relationships>
</file>

<file path=ppt/slides/_rels/slide1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xml"/><Relationship Id="rId1" Type="http://schemas.openxmlformats.org/officeDocument/2006/relationships/slideLayout" Target="../slideLayouts/slideLayout26.xml"/><Relationship Id="rId4" Type="http://schemas.openxmlformats.org/officeDocument/2006/relationships/image" Target="../media/image68.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napfisher/akshack/blob/master/Student/01-containers.md" TargetMode="External"/><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svg"/><Relationship Id="rId2" Type="http://schemas.openxmlformats.org/officeDocument/2006/relationships/notesSlide" Target="../notesSlides/notesSlide13.xml"/><Relationship Id="rId1" Type="http://schemas.openxmlformats.org/officeDocument/2006/relationships/slideLayout" Target="../slideLayouts/slideLayout261.xml"/><Relationship Id="rId6" Type="http://schemas.openxmlformats.org/officeDocument/2006/relationships/image" Target="../media/image72.png"/><Relationship Id="rId11" Type="http://schemas.openxmlformats.org/officeDocument/2006/relationships/image" Target="../media/image77.sv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svg"/></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108.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snapfisher/akshack/blob/master/Student/02-acr.md" TargetMode="Externa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2.xml"/><Relationship Id="rId1" Type="http://schemas.openxmlformats.org/officeDocument/2006/relationships/slideLayout" Target="../slideLayouts/slideLayout26.xml"/><Relationship Id="rId6" Type="http://schemas.openxmlformats.org/officeDocument/2006/relationships/image" Target="../media/image64.JPG"/><Relationship Id="rId5" Type="http://schemas.openxmlformats.org/officeDocument/2006/relationships/image" Target="../media/image63.JPG"/><Relationship Id="rId4" Type="http://schemas.openxmlformats.org/officeDocument/2006/relationships/image" Target="../media/image62.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8.xml"/></Relationships>
</file>

<file path=ppt/slides/_rels/slide2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7.xml"/><Relationship Id="rId1" Type="http://schemas.openxmlformats.org/officeDocument/2006/relationships/slideLayout" Target="../slideLayouts/slideLayout108.xml"/></Relationships>
</file>

<file path=ppt/slides/_rels/slide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8.xml"/><Relationship Id="rId1" Type="http://schemas.openxmlformats.org/officeDocument/2006/relationships/slideLayout" Target="../slideLayouts/slideLayout10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7.xml"/></Relationships>
</file>

<file path=ppt/slides/_rels/slide2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0.xml"/><Relationship Id="rId1" Type="http://schemas.openxmlformats.org/officeDocument/2006/relationships/slideLayout" Target="../slideLayouts/slideLayout108.xml"/></Relationships>
</file>

<file path=ppt/slides/_rels/slide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108.xml"/></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2.xml"/><Relationship Id="rId1" Type="http://schemas.openxmlformats.org/officeDocument/2006/relationships/slideLayout" Target="../slideLayouts/slideLayout108.xml"/></Relationships>
</file>

<file path=ppt/slides/_rels/slide2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3.xml"/><Relationship Id="rId1" Type="http://schemas.openxmlformats.org/officeDocument/2006/relationships/slideLayout" Target="../slideLayouts/slideLayout108.xml"/><Relationship Id="rId4" Type="http://schemas.openxmlformats.org/officeDocument/2006/relationships/image" Target="../media/image7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5.xml"/><Relationship Id="rId1" Type="http://schemas.openxmlformats.org/officeDocument/2006/relationships/slideLayout" Target="../slideLayouts/slideLayout108.xml"/><Relationship Id="rId4" Type="http://schemas.openxmlformats.org/officeDocument/2006/relationships/image" Target="../media/image79.png"/></Relationships>
</file>

<file path=ppt/slides/_rels/slide3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108.xml"/><Relationship Id="rId5" Type="http://schemas.openxmlformats.org/officeDocument/2006/relationships/image" Target="../media/image81.png"/><Relationship Id="rId4" Type="http://schemas.openxmlformats.org/officeDocument/2006/relationships/image" Target="../media/image79.png"/></Relationships>
</file>

<file path=ppt/slides/_rels/slide32.xml.rels><?xml version="1.0" encoding="UTF-8" standalone="yes"?>
<Relationships xmlns="http://schemas.openxmlformats.org/package/2006/relationships"><Relationship Id="rId3" Type="http://schemas.openxmlformats.org/officeDocument/2006/relationships/image" Target="../media/image82.tiff"/><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notesSlide" Target="../notesSlides/notesSlide28.xml"/><Relationship Id="rId1" Type="http://schemas.openxmlformats.org/officeDocument/2006/relationships/slideLayout" Target="../slideLayouts/slideLayout165.xml"/></Relationships>
</file>

<file path=ppt/slides/_rels/slide34.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notesSlide" Target="../notesSlides/notesSlide29.xml"/><Relationship Id="rId1" Type="http://schemas.openxmlformats.org/officeDocument/2006/relationships/slideLayout" Target="../slideLayouts/slideLayout165.xml"/></Relationships>
</file>

<file path=ppt/slides/_rels/slide35.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notesSlide" Target="../notesSlides/notesSlide30.xml"/><Relationship Id="rId1" Type="http://schemas.openxmlformats.org/officeDocument/2006/relationships/slideLayout" Target="../slideLayouts/slideLayout165.xml"/><Relationship Id="rId5" Type="http://schemas.openxmlformats.org/officeDocument/2006/relationships/image" Target="../media/image84.png"/><Relationship Id="rId4" Type="http://schemas.openxmlformats.org/officeDocument/2006/relationships/image" Target="../media/image83.png"/></Relationships>
</file>

<file path=ppt/slides/_rels/slide36.xml.rels><?xml version="1.0" encoding="UTF-8" standalone="yes"?>
<Relationships xmlns="http://schemas.openxmlformats.org/package/2006/relationships"><Relationship Id="rId2" Type="http://schemas.openxmlformats.org/officeDocument/2006/relationships/hyperlink" Target="https://github.com/snapfisher/akshack/blob/master/Student/03-k8sintro.md" TargetMode="Externa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1.xml"/><Relationship Id="rId1" Type="http://schemas.openxmlformats.org/officeDocument/2006/relationships/slideLayout" Target="../slideLayouts/slideLayout108.xml"/><Relationship Id="rId4" Type="http://schemas.openxmlformats.org/officeDocument/2006/relationships/image" Target="../media/image79.png"/></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2.xml"/><Relationship Id="rId1" Type="http://schemas.openxmlformats.org/officeDocument/2006/relationships/slideLayout" Target="../slideLayouts/slideLayout108.xml"/></Relationships>
</file>

<file path=ppt/slides/_rels/slide4.xml.rels><?xml version="1.0" encoding="UTF-8" standalone="yes"?>
<Relationships xmlns="http://schemas.openxmlformats.org/package/2006/relationships"><Relationship Id="rId8" Type="http://schemas.openxmlformats.org/officeDocument/2006/relationships/hyperlink" Target="https://github.com/snapfisher/akshack/blob/master/Student/05-scaling.md" TargetMode="External"/><Relationship Id="rId13" Type="http://schemas.openxmlformats.org/officeDocument/2006/relationships/hyperlink" Target="https://github.com/snapfisher/akshack/blob/master/Student/10-networking.md" TargetMode="External"/><Relationship Id="rId3" Type="http://schemas.openxmlformats.org/officeDocument/2006/relationships/hyperlink" Target="https://github.com/snapfisher/akshack/blob/master/Student/00-prereqs.md" TargetMode="External"/><Relationship Id="rId7" Type="http://schemas.openxmlformats.org/officeDocument/2006/relationships/hyperlink" Target="https://github.com/snapfisher/akshack/blob/master/Student/04-k8sdeployment.md" TargetMode="External"/><Relationship Id="rId12" Type="http://schemas.openxmlformats.org/officeDocument/2006/relationships/hyperlink" Target="https://github.com/snapfisher/akshack/blob/master/Student/09-helm.md" TargetMode="External"/><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openxmlformats.org/officeDocument/2006/relationships/hyperlink" Target="https://github.com/snapfisher/akshack/blob/master/Student/03-k8sintro.md" TargetMode="External"/><Relationship Id="rId11" Type="http://schemas.openxmlformats.org/officeDocument/2006/relationships/hyperlink" Target="https://github.com/snapfisher/akshack/blob/master/Student/08-storage.md" TargetMode="External"/><Relationship Id="rId5" Type="http://schemas.openxmlformats.org/officeDocument/2006/relationships/hyperlink" Target="https://github.com/snapfisher/akshack/blob/master/Student/02-acr.md" TargetMode="External"/><Relationship Id="rId15" Type="http://schemas.openxmlformats.org/officeDocument/2006/relationships/hyperlink" Target="https://github.com/snapfisher/akshack/blob/master/Student/12-monitoring.md" TargetMode="External"/><Relationship Id="rId10" Type="http://schemas.openxmlformats.org/officeDocument/2006/relationships/hyperlink" Target="https://github.com/snapfisher/akshack/blob/master/Student/07-updaterollback.md" TargetMode="External"/><Relationship Id="rId4" Type="http://schemas.openxmlformats.org/officeDocument/2006/relationships/hyperlink" Target="https://github.com/snapfisher/akshack/blob/master/Student/01-containers.md" TargetMode="External"/><Relationship Id="rId9" Type="http://schemas.openxmlformats.org/officeDocument/2006/relationships/hyperlink" Target="https://github.com/snapfisher/akshack/blob/master/Student/06-deploymongo.md" TargetMode="External"/><Relationship Id="rId14" Type="http://schemas.openxmlformats.org/officeDocument/2006/relationships/hyperlink" Target="https://github.com/snapfisher/akshack/blob/master/Student/11-privateaks.md"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3.xml"/><Relationship Id="rId1" Type="http://schemas.openxmlformats.org/officeDocument/2006/relationships/slideLayout" Target="../slideLayouts/slideLayout108.xml"/><Relationship Id="rId4" Type="http://schemas.openxmlformats.org/officeDocument/2006/relationships/image" Target="../media/image8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4.xml"/><Relationship Id="rId1" Type="http://schemas.openxmlformats.org/officeDocument/2006/relationships/slideLayout" Target="../slideLayouts/slideLayout108.xml"/><Relationship Id="rId4" Type="http://schemas.openxmlformats.org/officeDocument/2006/relationships/image" Target="../media/image87.png"/></Relationships>
</file>

<file path=ppt/slides/_rels/slide4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5.xml"/><Relationship Id="rId1" Type="http://schemas.openxmlformats.org/officeDocument/2006/relationships/slideLayout" Target="../slideLayouts/slideLayout108.xml"/><Relationship Id="rId4" Type="http://schemas.openxmlformats.org/officeDocument/2006/relationships/image" Target="../media/image87.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2.xml"/></Relationships>
</file>

<file path=ppt/slides/_rels/slide48.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2" Type="http://schemas.openxmlformats.org/officeDocument/2006/relationships/hyperlink" Target="https://github.com/snapfisher/akshack/blob/master/Student/04-k8sdeployment.md" TargetMode="Externa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snapfisher/akshack/blob/master/Student/00-prereqs.md" TargetMode="Externa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8.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snapfisher/akshack/blob/master/Student/05-scaling.md" TargetMode="External"/><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snapfisher/akshack/blob/master/Student/06-deploymongo.md" TargetMode="External"/><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6.xml"/><Relationship Id="rId1" Type="http://schemas.openxmlformats.org/officeDocument/2006/relationships/slideLayout" Target="../slideLayouts/slideLayout10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snapfisher/akshack/blob/master/Student/07-updaterollback.md" TargetMode="External"/><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2.xml"/></Relationships>
</file>

<file path=ppt/slides/_rels/slide62.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89.png"/><Relationship Id="rId7" Type="http://schemas.openxmlformats.org/officeDocument/2006/relationships/image" Target="../media/image92.png"/><Relationship Id="rId2" Type="http://schemas.openxmlformats.org/officeDocument/2006/relationships/notesSlide" Target="../notesSlides/notesSlide51.xml"/><Relationship Id="rId1" Type="http://schemas.openxmlformats.org/officeDocument/2006/relationships/slideLayout" Target="../slideLayouts/slideLayout39.xml"/><Relationship Id="rId6" Type="http://schemas.openxmlformats.org/officeDocument/2006/relationships/image" Target="../media/image91.png"/><Relationship Id="rId5" Type="http://schemas.openxmlformats.org/officeDocument/2006/relationships/image" Target="../media/image90.png"/><Relationship Id="rId4" Type="http://schemas.microsoft.com/office/2007/relationships/hdphoto" Target="../media/hdphoto6.wdp"/><Relationship Id="rId9" Type="http://schemas.openxmlformats.org/officeDocument/2006/relationships/image" Target="../media/image93.png"/></Relationships>
</file>

<file path=ppt/slides/_rels/slide6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0.png"/><Relationship Id="rId7" Type="http://schemas.openxmlformats.org/officeDocument/2006/relationships/diagramColors" Target="../diagrams/colors1.xml"/><Relationship Id="rId12" Type="http://schemas.microsoft.com/office/2007/relationships/hdphoto" Target="../media/hdphoto7.wdp"/><Relationship Id="rId2" Type="http://schemas.openxmlformats.org/officeDocument/2006/relationships/notesSlide" Target="../notesSlides/notesSlide52.xml"/><Relationship Id="rId1" Type="http://schemas.openxmlformats.org/officeDocument/2006/relationships/slideLayout" Target="../slideLayouts/slideLayout39.xml"/><Relationship Id="rId6" Type="http://schemas.openxmlformats.org/officeDocument/2006/relationships/diagramQuickStyle" Target="../diagrams/quickStyle1.xml"/><Relationship Id="rId11" Type="http://schemas.openxmlformats.org/officeDocument/2006/relationships/image" Target="../media/image92.png"/><Relationship Id="rId5" Type="http://schemas.openxmlformats.org/officeDocument/2006/relationships/diagramLayout" Target="../diagrams/layout1.xml"/><Relationship Id="rId10" Type="http://schemas.microsoft.com/office/2007/relationships/hdphoto" Target="../media/hdphoto6.wdp"/><Relationship Id="rId4" Type="http://schemas.openxmlformats.org/officeDocument/2006/relationships/diagramData" Target="../diagrams/data1.xml"/><Relationship Id="rId9" Type="http://schemas.openxmlformats.org/officeDocument/2006/relationships/image" Target="../media/image89.png"/></Relationships>
</file>

<file path=ppt/slides/_rels/slide64.xml.rels><?xml version="1.0" encoding="UTF-8" standalone="yes"?>
<Relationships xmlns="http://schemas.openxmlformats.org/package/2006/relationships"><Relationship Id="rId8" Type="http://schemas.microsoft.com/office/2007/relationships/diagramDrawing" Target="../diagrams/drawing2.xml"/><Relationship Id="rId13" Type="http://schemas.openxmlformats.org/officeDocument/2006/relationships/image" Target="../media/image96.png"/><Relationship Id="rId3" Type="http://schemas.openxmlformats.org/officeDocument/2006/relationships/image" Target="../media/image90.png"/><Relationship Id="rId7" Type="http://schemas.openxmlformats.org/officeDocument/2006/relationships/diagramColors" Target="../diagrams/colors2.xml"/><Relationship Id="rId12" Type="http://schemas.openxmlformats.org/officeDocument/2006/relationships/image" Target="../media/image95.png"/><Relationship Id="rId2" Type="http://schemas.openxmlformats.org/officeDocument/2006/relationships/notesSlide" Target="../notesSlides/notesSlide53.xml"/><Relationship Id="rId1" Type="http://schemas.openxmlformats.org/officeDocument/2006/relationships/slideLayout" Target="../slideLayouts/slideLayout39.xml"/><Relationship Id="rId6" Type="http://schemas.openxmlformats.org/officeDocument/2006/relationships/diagramQuickStyle" Target="../diagrams/quickStyle2.xml"/><Relationship Id="rId11" Type="http://schemas.openxmlformats.org/officeDocument/2006/relationships/image" Target="../media/image94.png"/><Relationship Id="rId5" Type="http://schemas.openxmlformats.org/officeDocument/2006/relationships/diagramLayout" Target="../diagrams/layout2.xml"/><Relationship Id="rId10" Type="http://schemas.microsoft.com/office/2007/relationships/hdphoto" Target="../media/hdphoto7.wdp"/><Relationship Id="rId4" Type="http://schemas.openxmlformats.org/officeDocument/2006/relationships/diagramData" Target="../diagrams/data2.xml"/><Relationship Id="rId9" Type="http://schemas.openxmlformats.org/officeDocument/2006/relationships/image" Target="../media/image92.png"/></Relationships>
</file>

<file path=ppt/slides/_rels/slide65.xml.rels><?xml version="1.0" encoding="UTF-8" standalone="yes"?>
<Relationships xmlns="http://schemas.openxmlformats.org/package/2006/relationships"><Relationship Id="rId8" Type="http://schemas.microsoft.com/office/2007/relationships/diagramDrawing" Target="../diagrams/drawing3.xml"/><Relationship Id="rId13"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diagramColors" Target="../diagrams/colors3.xml"/><Relationship Id="rId12" Type="http://schemas.openxmlformats.org/officeDocument/2006/relationships/image" Target="../media/image94.png"/><Relationship Id="rId2" Type="http://schemas.openxmlformats.org/officeDocument/2006/relationships/notesSlide" Target="../notesSlides/notesSlide54.xml"/><Relationship Id="rId16" Type="http://schemas.openxmlformats.org/officeDocument/2006/relationships/image" Target="../media/image99.png"/><Relationship Id="rId1" Type="http://schemas.openxmlformats.org/officeDocument/2006/relationships/slideLayout" Target="../slideLayouts/slideLayout39.xml"/><Relationship Id="rId6" Type="http://schemas.openxmlformats.org/officeDocument/2006/relationships/diagramQuickStyle" Target="../diagrams/quickStyle3.xml"/><Relationship Id="rId11" Type="http://schemas.openxmlformats.org/officeDocument/2006/relationships/image" Target="../media/image97.png"/><Relationship Id="rId5" Type="http://schemas.openxmlformats.org/officeDocument/2006/relationships/diagramLayout" Target="../diagrams/layout3.xml"/><Relationship Id="rId15" Type="http://schemas.openxmlformats.org/officeDocument/2006/relationships/image" Target="../media/image98.png"/><Relationship Id="rId10" Type="http://schemas.microsoft.com/office/2007/relationships/hdphoto" Target="../media/hdphoto7.wdp"/><Relationship Id="rId4" Type="http://schemas.openxmlformats.org/officeDocument/2006/relationships/diagramData" Target="../diagrams/data3.xml"/><Relationship Id="rId9" Type="http://schemas.openxmlformats.org/officeDocument/2006/relationships/image" Target="../media/image92.png"/><Relationship Id="rId14" Type="http://schemas.openxmlformats.org/officeDocument/2006/relationships/image" Target="../media/image96.png"/></Relationships>
</file>

<file path=ppt/slides/_rels/slide6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5.xml"/><Relationship Id="rId1" Type="http://schemas.openxmlformats.org/officeDocument/2006/relationships/slideLayout" Target="../slideLayouts/slideLayout39.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6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6.xml"/><Relationship Id="rId1" Type="http://schemas.openxmlformats.org/officeDocument/2006/relationships/slideLayout" Target="../slideLayouts/slideLayout39.xml"/><Relationship Id="rId6" Type="http://schemas.openxmlformats.org/officeDocument/2006/relationships/image" Target="../media/image104.png"/><Relationship Id="rId5" Type="http://schemas.openxmlformats.org/officeDocument/2006/relationships/hyperlink" Target="http://laprofessoressavirisponde.blogspot.it/2013/07/" TargetMode="External"/><Relationship Id="rId4" Type="http://schemas.openxmlformats.org/officeDocument/2006/relationships/image" Target="../media/image103.png"/></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snapfisher/akshack/blob/master/Student/08-storage.md" TargetMode="External"/><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xml"/><Relationship Id="rId1" Type="http://schemas.openxmlformats.org/officeDocument/2006/relationships/slideLayout" Target="../slideLayouts/slideLayout149.xml"/></Relationships>
</file>

<file path=ppt/slides/_rels/slide70.xml.rels><?xml version="1.0" encoding="UTF-8" standalone="yes"?>
<Relationships xmlns="http://schemas.openxmlformats.org/package/2006/relationships"><Relationship Id="rId3" Type="http://schemas.openxmlformats.org/officeDocument/2006/relationships/image" Target="../media/image105.tif"/><Relationship Id="rId2" Type="http://schemas.openxmlformats.org/officeDocument/2006/relationships/notesSlide" Target="../notesSlides/notesSlide58.xml"/><Relationship Id="rId1" Type="http://schemas.openxmlformats.org/officeDocument/2006/relationships/slideLayout" Target="../slideLayouts/slideLayout283.xml"/><Relationship Id="rId5" Type="http://schemas.openxmlformats.org/officeDocument/2006/relationships/image" Target="../media/image107.tif"/><Relationship Id="rId4" Type="http://schemas.openxmlformats.org/officeDocument/2006/relationships/image" Target="../media/image106.tiff"/></Relationships>
</file>

<file path=ppt/slides/_rels/slide7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9.xml"/><Relationship Id="rId1" Type="http://schemas.openxmlformats.org/officeDocument/2006/relationships/slideLayout" Target="../slideLayouts/slideLayout172.xml"/></Relationships>
</file>

<file path=ppt/slides/_rels/slide72.xml.rels><?xml version="1.0" encoding="UTF-8" standalone="yes"?>
<Relationships xmlns="http://schemas.openxmlformats.org/package/2006/relationships"><Relationship Id="rId3" Type="http://schemas.openxmlformats.org/officeDocument/2006/relationships/image" Target="../media/image105.tif"/><Relationship Id="rId2" Type="http://schemas.openxmlformats.org/officeDocument/2006/relationships/notesSlide" Target="../notesSlides/notesSlide60.xml"/><Relationship Id="rId1" Type="http://schemas.openxmlformats.org/officeDocument/2006/relationships/slideLayout" Target="../slideLayouts/slideLayout284.xml"/><Relationship Id="rId5" Type="http://schemas.openxmlformats.org/officeDocument/2006/relationships/image" Target="../media/image107.tif"/><Relationship Id="rId4" Type="http://schemas.openxmlformats.org/officeDocument/2006/relationships/image" Target="../media/image109.tiff"/></Relationships>
</file>

<file path=ppt/slides/_rels/slide73.xml.rels><?xml version="1.0" encoding="UTF-8" standalone="yes"?>
<Relationships xmlns="http://schemas.openxmlformats.org/package/2006/relationships"><Relationship Id="rId3" Type="http://schemas.openxmlformats.org/officeDocument/2006/relationships/image" Target="../media/image109.tiff"/><Relationship Id="rId2" Type="http://schemas.openxmlformats.org/officeDocument/2006/relationships/notesSlide" Target="../notesSlides/notesSlide61.xml"/><Relationship Id="rId1" Type="http://schemas.openxmlformats.org/officeDocument/2006/relationships/slideLayout" Target="../slideLayouts/slideLayout284.xml"/><Relationship Id="rId6" Type="http://schemas.openxmlformats.org/officeDocument/2006/relationships/image" Target="../media/image110.png"/><Relationship Id="rId5" Type="http://schemas.openxmlformats.org/officeDocument/2006/relationships/image" Target="../media/image107.tif"/><Relationship Id="rId4" Type="http://schemas.openxmlformats.org/officeDocument/2006/relationships/image" Target="../media/image105.tif"/></Relationships>
</file>

<file path=ppt/slides/_rels/slide74.xml.rels><?xml version="1.0" encoding="UTF-8" standalone="yes"?>
<Relationships xmlns="http://schemas.openxmlformats.org/package/2006/relationships"><Relationship Id="rId3" Type="http://schemas.openxmlformats.org/officeDocument/2006/relationships/image" Target="../media/image105.tif"/><Relationship Id="rId2" Type="http://schemas.openxmlformats.org/officeDocument/2006/relationships/notesSlide" Target="../notesSlides/notesSlide62.xml"/><Relationship Id="rId1" Type="http://schemas.openxmlformats.org/officeDocument/2006/relationships/slideLayout" Target="../slideLayouts/slideLayout284.xml"/><Relationship Id="rId6" Type="http://schemas.openxmlformats.org/officeDocument/2006/relationships/image" Target="../media/image110.png"/><Relationship Id="rId5" Type="http://schemas.openxmlformats.org/officeDocument/2006/relationships/image" Target="../media/image107.tif"/><Relationship Id="rId4" Type="http://schemas.openxmlformats.org/officeDocument/2006/relationships/image" Target="../media/image111.png"/></Relationships>
</file>

<file path=ppt/slides/_rels/slide75.xml.rels><?xml version="1.0" encoding="UTF-8" standalone="yes"?>
<Relationships xmlns="http://schemas.openxmlformats.org/package/2006/relationships"><Relationship Id="rId3" Type="http://schemas.openxmlformats.org/officeDocument/2006/relationships/image" Target="../media/image105.tif"/><Relationship Id="rId2" Type="http://schemas.openxmlformats.org/officeDocument/2006/relationships/notesSlide" Target="../notesSlides/notesSlide63.xml"/><Relationship Id="rId1" Type="http://schemas.openxmlformats.org/officeDocument/2006/relationships/slideLayout" Target="../slideLayouts/slideLayout284.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07.tif"/></Relationships>
</file>

<file path=ppt/slides/_rels/slide76.xml.rels><?xml version="1.0" encoding="UTF-8" standalone="yes"?>
<Relationships xmlns="http://schemas.openxmlformats.org/package/2006/relationships"><Relationship Id="rId3" Type="http://schemas.openxmlformats.org/officeDocument/2006/relationships/image" Target="../media/image105.tif"/><Relationship Id="rId2" Type="http://schemas.openxmlformats.org/officeDocument/2006/relationships/notesSlide" Target="../notesSlides/notesSlide64.xml"/><Relationship Id="rId1" Type="http://schemas.openxmlformats.org/officeDocument/2006/relationships/slideLayout" Target="../slideLayouts/slideLayout284.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07.tif"/></Relationships>
</file>

<file path=ppt/slides/_rels/slide77.xml.rels><?xml version="1.0" encoding="UTF-8" standalone="yes"?>
<Relationships xmlns="http://schemas.openxmlformats.org/package/2006/relationships"><Relationship Id="rId3" Type="http://schemas.openxmlformats.org/officeDocument/2006/relationships/image" Target="../media/image115.tif"/><Relationship Id="rId2" Type="http://schemas.openxmlformats.org/officeDocument/2006/relationships/notesSlide" Target="../notesSlides/notesSlide65.xml"/><Relationship Id="rId1" Type="http://schemas.openxmlformats.org/officeDocument/2006/relationships/slideLayout" Target="../slideLayouts/slideLayout282.xml"/><Relationship Id="rId5" Type="http://schemas.openxmlformats.org/officeDocument/2006/relationships/image" Target="../media/image116.png"/><Relationship Id="rId4" Type="http://schemas.openxmlformats.org/officeDocument/2006/relationships/hyperlink" Target="https://helm.sh/docs/faq/" TargetMode="External"/></Relationships>
</file>

<file path=ppt/slides/_rels/slide78.xml.rels><?xml version="1.0" encoding="UTF-8" standalone="yes"?>
<Relationships xmlns="http://schemas.openxmlformats.org/package/2006/relationships"><Relationship Id="rId8" Type="http://schemas.openxmlformats.org/officeDocument/2006/relationships/hyperlink" Target="https://www.youtube.com/watch?v=afCRt5Gd6Rk" TargetMode="External"/><Relationship Id="rId3" Type="http://schemas.openxmlformats.org/officeDocument/2006/relationships/image" Target="../media/image109.tiff"/><Relationship Id="rId7" Type="http://schemas.openxmlformats.org/officeDocument/2006/relationships/hyperlink" Target="https://www.youtube.com/watch?v=Zzwq9FmZdsU&amp;t=2s" TargetMode="External"/><Relationship Id="rId2" Type="http://schemas.openxmlformats.org/officeDocument/2006/relationships/notesSlide" Target="../notesSlides/notesSlide66.xml"/><Relationship Id="rId1" Type="http://schemas.openxmlformats.org/officeDocument/2006/relationships/slideLayout" Target="../slideLayouts/slideLayout284.xml"/><Relationship Id="rId6" Type="http://schemas.openxmlformats.org/officeDocument/2006/relationships/hyperlink" Target="https://helm.sh/docs/faq/" TargetMode="External"/><Relationship Id="rId5" Type="http://schemas.openxmlformats.org/officeDocument/2006/relationships/image" Target="../media/image107.tif"/><Relationship Id="rId4" Type="http://schemas.openxmlformats.org/officeDocument/2006/relationships/image" Target="../media/image105.tif"/><Relationship Id="rId9" Type="http://schemas.openxmlformats.org/officeDocument/2006/relationships/hyperlink" Target="https://github.com/helm/charts"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s://github.com/snapfisher/akshack/blob/master/Student/09-helm.md" TargetMode="External"/><Relationship Id="rId2" Type="http://schemas.openxmlformats.org/officeDocument/2006/relationships/notesSlide" Target="../notesSlides/notesSlide6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0.xml"/></Relationships>
</file>

<file path=ppt/slides/_rels/slide8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0.xml"/><Relationship Id="rId1" Type="http://schemas.openxmlformats.org/officeDocument/2006/relationships/slideLayout" Target="../slideLayouts/slideLayout39.xml"/><Relationship Id="rId5" Type="http://schemas.openxmlformats.org/officeDocument/2006/relationships/image" Target="../media/image118.png"/><Relationship Id="rId4" Type="http://schemas.openxmlformats.org/officeDocument/2006/relationships/image" Target="../media/image90.png"/></Relationships>
</file>

<file path=ppt/slides/_rels/slide8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1.xml"/><Relationship Id="rId1" Type="http://schemas.openxmlformats.org/officeDocument/2006/relationships/slideLayout" Target="../slideLayouts/slideLayout39.xml"/><Relationship Id="rId5" Type="http://schemas.openxmlformats.org/officeDocument/2006/relationships/image" Target="../media/image120.png"/><Relationship Id="rId4" Type="http://schemas.openxmlformats.org/officeDocument/2006/relationships/image" Target="../media/image119.png"/></Relationships>
</file>

<file path=ppt/slides/_rels/slide84.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123.png"/><Relationship Id="rId2" Type="http://schemas.openxmlformats.org/officeDocument/2006/relationships/notesSlide" Target="../notesSlides/notesSlide72.xml"/><Relationship Id="rId1" Type="http://schemas.openxmlformats.org/officeDocument/2006/relationships/slideLayout" Target="../slideLayouts/slideLayout39.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90.png"/></Relationships>
</file>

<file path=ppt/slides/_rels/slide8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3.xml"/><Relationship Id="rId1" Type="http://schemas.openxmlformats.org/officeDocument/2006/relationships/slideLayout" Target="../slideLayouts/slideLayout39.xml"/></Relationships>
</file>

<file path=ppt/slides/_rels/slide8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4.xml"/><Relationship Id="rId1" Type="http://schemas.openxmlformats.org/officeDocument/2006/relationships/slideLayout" Target="../slideLayouts/slideLayout39.xml"/><Relationship Id="rId5" Type="http://schemas.openxmlformats.org/officeDocument/2006/relationships/image" Target="../media/image125.png"/><Relationship Id="rId4" Type="http://schemas.openxmlformats.org/officeDocument/2006/relationships/image" Target="../media/image124.png"/></Relationships>
</file>

<file path=ppt/slides/_rels/slide8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5.xml"/><Relationship Id="rId1" Type="http://schemas.openxmlformats.org/officeDocument/2006/relationships/slideLayout" Target="../slideLayouts/slideLayout39.xml"/><Relationship Id="rId5" Type="http://schemas.openxmlformats.org/officeDocument/2006/relationships/image" Target="../media/image127.png"/><Relationship Id="rId4" Type="http://schemas.openxmlformats.org/officeDocument/2006/relationships/image" Target="../media/image126.png"/></Relationships>
</file>

<file path=ppt/slides/_rels/slide8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6.xml"/><Relationship Id="rId1" Type="http://schemas.openxmlformats.org/officeDocument/2006/relationships/slideLayout" Target="../slideLayouts/slideLayout39.xml"/><Relationship Id="rId5" Type="http://schemas.openxmlformats.org/officeDocument/2006/relationships/image" Target="../media/image129.png"/><Relationship Id="rId4" Type="http://schemas.openxmlformats.org/officeDocument/2006/relationships/image" Target="../media/image128.png"/></Relationships>
</file>

<file path=ppt/slides/_rels/slide8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7.xml"/><Relationship Id="rId1" Type="http://schemas.openxmlformats.org/officeDocument/2006/relationships/slideLayout" Target="../slideLayouts/slideLayout39.xml"/><Relationship Id="rId5" Type="http://schemas.openxmlformats.org/officeDocument/2006/relationships/image" Target="../media/image131.png"/><Relationship Id="rId4" Type="http://schemas.openxmlformats.org/officeDocument/2006/relationships/image" Target="../media/image13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8.xml"/></Relationships>
</file>

<file path=ppt/slides/_rels/slide9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8.xml"/><Relationship Id="rId1" Type="http://schemas.openxmlformats.org/officeDocument/2006/relationships/slideLayout" Target="../slideLayouts/slideLayout56.xml"/></Relationships>
</file>

<file path=ppt/slides/_rels/slide91.xml.rels><?xml version="1.0" encoding="UTF-8" standalone="yes"?>
<Relationships xmlns="http://schemas.openxmlformats.org/package/2006/relationships"><Relationship Id="rId3" Type="http://schemas.openxmlformats.org/officeDocument/2006/relationships/hyperlink" Target="https://github.com/snapfisher/akshack/blob/master/Student/10-networking.md" TargetMode="External"/><Relationship Id="rId2" Type="http://schemas.openxmlformats.org/officeDocument/2006/relationships/notesSlide" Target="../notesSlides/notesSlide79.xml"/><Relationship Id="rId1" Type="http://schemas.openxmlformats.org/officeDocument/2006/relationships/slideLayout" Target="../slideLayouts/slideLayout26.xml"/></Relationships>
</file>

<file path=ppt/slides/_rels/slide92.xml.rels><?xml version="1.0" encoding="UTF-8" standalone="yes"?>
<Relationships xmlns="http://schemas.openxmlformats.org/package/2006/relationships"><Relationship Id="rId3" Type="http://schemas.openxmlformats.org/officeDocument/2006/relationships/hyperlink" Target="https://github.com/snapfisher/akshack/blob/master/Student/11-privateaks.md" TargetMode="External"/><Relationship Id="rId2" Type="http://schemas.openxmlformats.org/officeDocument/2006/relationships/notesSlide" Target="../notesSlides/notesSlide80.xml"/><Relationship Id="rId1" Type="http://schemas.openxmlformats.org/officeDocument/2006/relationships/slideLayout" Target="../slideLayouts/slideLayout26.xml"/></Relationships>
</file>

<file path=ppt/slides/_rels/slide93.xml.rels><?xml version="1.0" encoding="UTF-8" standalone="yes"?>
<Relationships xmlns="http://schemas.openxmlformats.org/package/2006/relationships"><Relationship Id="rId2" Type="http://schemas.openxmlformats.org/officeDocument/2006/relationships/hyperlink" Target="https://github.com/snapfisher/akshack/blob/master/Student/12-monitoring.md" TargetMode="Externa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76A93C-0F0C-42C1-8B7B-623677C6ECC3}"/>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76AC680-CDCF-40DC-8342-813FAEE23471}"/>
              </a:ext>
            </a:extLst>
          </p:cNvPr>
          <p:cNvSpPr>
            <a:spLocks noGrp="1"/>
          </p:cNvSpPr>
          <p:nvPr>
            <p:ph type="ctrTitle"/>
          </p:nvPr>
        </p:nvSpPr>
        <p:spPr>
          <a:xfrm>
            <a:off x="1524000" y="1113504"/>
            <a:ext cx="9144000" cy="1629696"/>
          </a:xfrm>
          <a:solidFill>
            <a:schemeClr val="bg2">
              <a:lumMod val="50000"/>
            </a:schemeClr>
          </a:solidFill>
        </p:spPr>
        <p:txBody>
          <a:bodyPr>
            <a:normAutofit fontScale="90000"/>
          </a:bodyPr>
          <a:lstStyle/>
          <a:p>
            <a:r>
              <a:rPr lang="en-US" b="1" dirty="0">
                <a:solidFill>
                  <a:schemeClr val="bg1"/>
                </a:solidFill>
                <a:latin typeface="Segoe UI" panose="020B0502040204020203" pitchFamily="34" charset="0"/>
                <a:cs typeface="Segoe UI" panose="020B0502040204020203" pitchFamily="34" charset="0"/>
              </a:rPr>
              <a:t>Azure Kubernetes Service</a:t>
            </a:r>
            <a:br>
              <a:rPr lang="en-US" b="1" dirty="0">
                <a:solidFill>
                  <a:schemeClr val="bg1"/>
                </a:solidFill>
                <a:latin typeface="Segoe UI" panose="020B0502040204020203" pitchFamily="34" charset="0"/>
                <a:cs typeface="Segoe UI" panose="020B0502040204020203" pitchFamily="34" charset="0"/>
              </a:rPr>
            </a:br>
            <a:r>
              <a:rPr lang="en-US" b="1" dirty="0">
                <a:solidFill>
                  <a:schemeClr val="bg1"/>
                </a:solidFill>
                <a:latin typeface="Segoe UI" panose="020B0502040204020203" pitchFamily="34" charset="0"/>
                <a:cs typeface="Segoe UI" panose="020B0502040204020203" pitchFamily="34" charset="0"/>
              </a:rPr>
              <a:t>Hackathon</a:t>
            </a:r>
          </a:p>
        </p:txBody>
      </p:sp>
    </p:spTree>
    <p:extLst>
      <p:ext uri="{BB962C8B-B14F-4D97-AF65-F5344CB8AC3E}">
        <p14:creationId xmlns:p14="http://schemas.microsoft.com/office/powerpoint/2010/main" val="2844366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Tree>
    <p:extLst>
      <p:ext uri="{BB962C8B-B14F-4D97-AF65-F5344CB8AC3E}">
        <p14:creationId xmlns:p14="http://schemas.microsoft.com/office/powerpoint/2010/main" val="3215705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9721811"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331629"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8549287"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8549288"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9802700"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9803421"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Tree>
    <p:extLst>
      <p:ext uri="{BB962C8B-B14F-4D97-AF65-F5344CB8AC3E}">
        <p14:creationId xmlns:p14="http://schemas.microsoft.com/office/powerpoint/2010/main" val="2021201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9721811"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331629"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8549287"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8549288"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9802700"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9803421"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pic>
        <p:nvPicPr>
          <p:cNvPr id="12" name="Picture 11">
            <a:extLst>
              <a:ext uri="{FF2B5EF4-FFF2-40B4-BE49-F238E27FC236}">
                <a16:creationId xmlns:a16="http://schemas.microsoft.com/office/drawing/2014/main" id="{C459C2AB-3DAB-463A-AD61-EA93FB05B4E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940235" y="4090015"/>
            <a:ext cx="1975214" cy="398297"/>
          </a:xfrm>
          <a:prstGeom prst="rect">
            <a:avLst/>
          </a:prstGeom>
        </p:spPr>
      </p:pic>
    </p:spTree>
    <p:extLst>
      <p:ext uri="{BB962C8B-B14F-4D97-AF65-F5344CB8AC3E}">
        <p14:creationId xmlns:p14="http://schemas.microsoft.com/office/powerpoint/2010/main" val="1072212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Container Engines</a:t>
            </a:r>
          </a:p>
        </p:txBody>
      </p:sp>
      <p:pic>
        <p:nvPicPr>
          <p:cNvPr id="7" name="Picture 6">
            <a:extLst>
              <a:ext uri="{FF2B5EF4-FFF2-40B4-BE49-F238E27FC236}">
                <a16:creationId xmlns:a16="http://schemas.microsoft.com/office/drawing/2014/main" id="{57E07ACF-0CB0-45FE-BF7A-F1EFDD3279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940" y="1762539"/>
            <a:ext cx="3970600" cy="3332922"/>
          </a:xfrm>
          <a:prstGeom prst="rect">
            <a:avLst/>
          </a:prstGeom>
        </p:spPr>
      </p:pic>
      <p:pic>
        <p:nvPicPr>
          <p:cNvPr id="3" name="Picture 2">
            <a:extLst>
              <a:ext uri="{FF2B5EF4-FFF2-40B4-BE49-F238E27FC236}">
                <a16:creationId xmlns:a16="http://schemas.microsoft.com/office/drawing/2014/main" id="{6636DCE0-04E1-4A04-AABE-AF26B20E7C17}"/>
              </a:ext>
            </a:extLst>
          </p:cNvPr>
          <p:cNvPicPr>
            <a:picLocks noChangeAspect="1"/>
          </p:cNvPicPr>
          <p:nvPr/>
        </p:nvPicPr>
        <p:blipFill>
          <a:blip r:embed="rId4"/>
          <a:stretch>
            <a:fillRect/>
          </a:stretch>
        </p:blipFill>
        <p:spPr>
          <a:xfrm>
            <a:off x="6369977" y="2972413"/>
            <a:ext cx="5329663" cy="1454196"/>
          </a:xfrm>
          <a:prstGeom prst="rect">
            <a:avLst/>
          </a:prstGeom>
        </p:spPr>
      </p:pic>
      <p:sp>
        <p:nvSpPr>
          <p:cNvPr id="6" name="TextBox 5">
            <a:extLst>
              <a:ext uri="{FF2B5EF4-FFF2-40B4-BE49-F238E27FC236}">
                <a16:creationId xmlns:a16="http://schemas.microsoft.com/office/drawing/2014/main" id="{6F85F79F-379F-415D-81CF-BEC64F049DD9}"/>
              </a:ext>
            </a:extLst>
          </p:cNvPr>
          <p:cNvSpPr txBox="1"/>
          <p:nvPr/>
        </p:nvSpPr>
        <p:spPr>
          <a:xfrm>
            <a:off x="960940" y="5518385"/>
            <a:ext cx="445898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On Your Desktop</a:t>
            </a:r>
          </a:p>
        </p:txBody>
      </p:sp>
      <p:sp>
        <p:nvSpPr>
          <p:cNvPr id="9" name="TextBox 8">
            <a:extLst>
              <a:ext uri="{FF2B5EF4-FFF2-40B4-BE49-F238E27FC236}">
                <a16:creationId xmlns:a16="http://schemas.microsoft.com/office/drawing/2014/main" id="{1FFA21D0-9024-4CE4-8040-C2D70C6612C9}"/>
              </a:ext>
            </a:extLst>
          </p:cNvPr>
          <p:cNvSpPr txBox="1"/>
          <p:nvPr/>
        </p:nvSpPr>
        <p:spPr>
          <a:xfrm>
            <a:off x="6369977" y="5158330"/>
            <a:ext cx="4458985" cy="1369606"/>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On The AKS Cluster</a:t>
            </a:r>
          </a:p>
          <a:p>
            <a:pPr>
              <a:lnSpc>
                <a:spcPct val="90000"/>
              </a:lnSpc>
              <a:spcAft>
                <a:spcPts val="600"/>
              </a:spcAft>
            </a:pPr>
            <a:r>
              <a:rPr lang="en-US" sz="2400" dirty="0">
                <a:gradFill>
                  <a:gsLst>
                    <a:gs pos="2917">
                      <a:schemeClr val="tx1"/>
                    </a:gs>
                    <a:gs pos="30000">
                      <a:schemeClr val="tx1"/>
                    </a:gs>
                  </a:gsLst>
                  <a:lin ang="5400000" scaled="0"/>
                </a:gradFill>
              </a:rPr>
              <a:t>Supports the Docker Image Format – as an option</a:t>
            </a:r>
          </a:p>
        </p:txBody>
      </p:sp>
    </p:spTree>
    <p:extLst>
      <p:ext uri="{BB962C8B-B14F-4D97-AF65-F5344CB8AC3E}">
        <p14:creationId xmlns:p14="http://schemas.microsoft.com/office/powerpoint/2010/main" val="2326346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4696634"/>
          </a:xfrm>
        </p:spPr>
        <p:txBody>
          <a:bodyPr/>
          <a:lstStyle/>
          <a:p>
            <a:r>
              <a:rPr lang="en-US" sz="3200" b="1" dirty="0">
                <a:latin typeface="+mn-lt"/>
              </a:rPr>
              <a:t>Create Docker images for both the API &amp; Web app</a:t>
            </a:r>
          </a:p>
          <a:p>
            <a:r>
              <a:rPr lang="en-US" sz="3200" b="1" dirty="0">
                <a:latin typeface="+mn-lt"/>
              </a:rPr>
              <a:t>Run the containers and verify that you can access the app locally</a:t>
            </a:r>
          </a:p>
          <a:p>
            <a:endParaRPr lang="en-US" sz="3200" b="1" dirty="0">
              <a:latin typeface="+mn-lt"/>
            </a:endParaRPr>
          </a:p>
          <a:p>
            <a:r>
              <a:rPr lang="en-US" sz="3200" b="1" dirty="0">
                <a:latin typeface="+mn-lt"/>
              </a:rPr>
              <a:t>Before we start, we are going to show you how the app runs outside of a container</a:t>
            </a:r>
          </a:p>
          <a:p>
            <a:endParaRPr lang="en-US" sz="3200" b="1" dirty="0">
              <a:latin typeface="+mn-lt"/>
            </a:endParaRPr>
          </a:p>
          <a:p>
            <a:r>
              <a:rPr lang="en-US" sz="3200" b="1" dirty="0">
                <a:latin typeface="+mn-lt"/>
              </a:rPr>
              <a:t>This will be a timeboxed challenge</a:t>
            </a:r>
          </a:p>
          <a:p>
            <a:endParaRPr lang="en-US" dirty="0"/>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157240"/>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panose="020B0502040204020203" pitchFamily="34" charset="0"/>
                <a:cs typeface="Segoe UI" panose="020B0502040204020203" pitchFamily="34" charset="0"/>
              </a:rPr>
              <a:t>Challenge 1</a:t>
            </a:r>
          </a:p>
          <a:p>
            <a:r>
              <a:rPr lang="en-US" sz="3200" b="1" dirty="0">
                <a:latin typeface="+mn-lt"/>
                <a:hlinkClick r:id="rId3"/>
              </a:rPr>
              <a:t>Got Containers?</a:t>
            </a:r>
            <a:endParaRPr lang="en-US" sz="3200" dirty="0">
              <a:latin typeface="+mn-lt"/>
            </a:endParaRPr>
          </a:p>
        </p:txBody>
      </p:sp>
    </p:spTree>
    <p:extLst>
      <p:ext uri="{BB962C8B-B14F-4D97-AF65-F5344CB8AC3E}">
        <p14:creationId xmlns:p14="http://schemas.microsoft.com/office/powerpoint/2010/main" val="334784694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1162" y="2653897"/>
            <a:ext cx="10829676" cy="914096"/>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panose="020B0502040204020203" pitchFamily="34" charset="0"/>
                <a:cs typeface="Segoe UI" panose="020B0502040204020203" pitchFamily="34" charset="0"/>
              </a:rPr>
              <a:t>What is a Container Registry?</a:t>
            </a:r>
          </a:p>
        </p:txBody>
      </p:sp>
    </p:spTree>
    <p:extLst>
      <p:ext uri="{BB962C8B-B14F-4D97-AF65-F5344CB8AC3E}">
        <p14:creationId xmlns:p14="http://schemas.microsoft.com/office/powerpoint/2010/main" val="193144568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8" y="1522758"/>
            <a:ext cx="11653523" cy="4191880"/>
          </a:xfrm>
        </p:spPr>
        <p:txBody>
          <a:bodyPr/>
          <a:lstStyle/>
          <a:p>
            <a:r>
              <a:rPr lang="en-US" b="1" dirty="0">
                <a:solidFill>
                  <a:schemeClr val="tx1"/>
                </a:solidFill>
              </a:rPr>
              <a:t>A place to store, list, and share your container images</a:t>
            </a:r>
          </a:p>
          <a:p>
            <a:r>
              <a:rPr lang="en-US" b="1" dirty="0">
                <a:solidFill>
                  <a:schemeClr val="tx1"/>
                </a:solidFill>
              </a:rPr>
              <a:t>Like an “app store” for container images</a:t>
            </a:r>
          </a:p>
          <a:p>
            <a:r>
              <a:rPr lang="en-US" b="1" dirty="0" err="1">
                <a:solidFill>
                  <a:schemeClr val="tx1"/>
                </a:solidFill>
              </a:rPr>
              <a:t>DockerHub</a:t>
            </a:r>
            <a:r>
              <a:rPr lang="en-US" b="1" dirty="0">
                <a:solidFill>
                  <a:schemeClr val="tx1"/>
                </a:solidFill>
              </a:rPr>
              <a:t> is a registry hosted by Docker. Many companies publish their containers there. </a:t>
            </a:r>
          </a:p>
          <a:p>
            <a:r>
              <a:rPr lang="en-US" b="1" dirty="0">
                <a:solidFill>
                  <a:schemeClr val="tx1"/>
                </a:solidFill>
              </a:rPr>
              <a:t>Most cloud providers offer their own Cloud Registries “as-a-service”</a:t>
            </a:r>
          </a:p>
          <a:p>
            <a:r>
              <a:rPr lang="en-US" b="1" dirty="0">
                <a:solidFill>
                  <a:schemeClr val="tx1"/>
                </a:solidFill>
              </a:rPr>
              <a:t>Azure has the…   “Azure Container Registry”!  GitHub has “GitHub Container Registry”</a:t>
            </a:r>
          </a:p>
          <a:p>
            <a:r>
              <a:rPr lang="en-US" b="1" dirty="0">
                <a:solidFill>
                  <a:schemeClr val="tx1"/>
                </a:solidFill>
              </a:rPr>
              <a:t>Docker tools can publish to a container registry</a:t>
            </a:r>
          </a:p>
          <a:p>
            <a:r>
              <a:rPr lang="en-US" b="1" dirty="0">
                <a:solidFill>
                  <a:schemeClr val="tx1"/>
                </a:solidFill>
              </a:rPr>
              <a:t>Docker can run a container image from a registry</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panose="020B0502040204020203" pitchFamily="34" charset="0"/>
                <a:cs typeface="Segoe UI" panose="020B0502040204020203" pitchFamily="34" charset="0"/>
              </a:rPr>
              <a:t>What is a Container Registry?</a:t>
            </a:r>
          </a:p>
        </p:txBody>
      </p:sp>
    </p:spTree>
    <p:extLst>
      <p:ext uri="{BB962C8B-B14F-4D97-AF65-F5344CB8AC3E}">
        <p14:creationId xmlns:p14="http://schemas.microsoft.com/office/powerpoint/2010/main" val="321011856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Oval 43">
            <a:extLst>
              <a:ext uri="{FF2B5EF4-FFF2-40B4-BE49-F238E27FC236}">
                <a16:creationId xmlns:a16="http://schemas.microsoft.com/office/drawing/2014/main" id="{0A58169D-61B6-43BE-A122-7966AE46F90C}"/>
              </a:ext>
            </a:extLst>
          </p:cNvPr>
          <p:cNvSpPr/>
          <p:nvPr/>
        </p:nvSpPr>
        <p:spPr bwMode="auto">
          <a:xfrm rot="16200000">
            <a:off x="3872228" y="5650830"/>
            <a:ext cx="144022" cy="14402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0" rIns="0" bIns="44820" numCol="1" rtlCol="0" anchor="ctr" anchorCtr="0" compatLnSpc="1">
            <a:prstTxWarp prst="textNoShape">
              <a:avLst/>
            </a:prstTxWarp>
          </a:bodyPr>
          <a:lstStyle/>
          <a:p>
            <a:pPr marL="0" marR="0" lvl="0" indent="0" algn="ctr" defTabSz="89610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7" name="Oval 46">
            <a:extLst>
              <a:ext uri="{FF2B5EF4-FFF2-40B4-BE49-F238E27FC236}">
                <a16:creationId xmlns:a16="http://schemas.microsoft.com/office/drawing/2014/main" id="{EE17FA7B-1297-4ED1-8DDB-4156AC6AECA5}"/>
              </a:ext>
            </a:extLst>
          </p:cNvPr>
          <p:cNvSpPr/>
          <p:nvPr/>
        </p:nvSpPr>
        <p:spPr bwMode="auto">
          <a:xfrm rot="16200000">
            <a:off x="7069801" y="5650830"/>
            <a:ext cx="144022" cy="14402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0" rIns="0" bIns="44820" numCol="1" rtlCol="0" anchor="ctr" anchorCtr="0" compatLnSpc="1">
            <a:prstTxWarp prst="textNoShape">
              <a:avLst/>
            </a:prstTxWarp>
          </a:bodyPr>
          <a:lstStyle/>
          <a:p>
            <a:pPr marL="0" marR="0" lvl="0" indent="0" algn="ctr" defTabSz="89610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8" name="Oval 47">
            <a:extLst>
              <a:ext uri="{FF2B5EF4-FFF2-40B4-BE49-F238E27FC236}">
                <a16:creationId xmlns:a16="http://schemas.microsoft.com/office/drawing/2014/main" id="{C8E58CFB-CEAF-413F-A2C1-116BBECAE36C}"/>
              </a:ext>
            </a:extLst>
          </p:cNvPr>
          <p:cNvSpPr/>
          <p:nvPr/>
        </p:nvSpPr>
        <p:spPr bwMode="auto">
          <a:xfrm rot="16200000">
            <a:off x="10267373" y="5650830"/>
            <a:ext cx="144022" cy="14402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0" rIns="0" bIns="44820" numCol="1" rtlCol="0" anchor="ctr" anchorCtr="0" compatLnSpc="1">
            <a:prstTxWarp prst="textNoShape">
              <a:avLst/>
            </a:prstTxWarp>
          </a:bodyPr>
          <a:lstStyle/>
          <a:p>
            <a:pPr marL="0" marR="0" lvl="0" indent="0" algn="ctr" defTabSz="89610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TextBox 49">
            <a:extLst>
              <a:ext uri="{FF2B5EF4-FFF2-40B4-BE49-F238E27FC236}">
                <a16:creationId xmlns:a16="http://schemas.microsoft.com/office/drawing/2014/main" id="{16BB8A02-6A2D-46F5-9E33-9D6C2BBAE330}"/>
              </a:ext>
            </a:extLst>
          </p:cNvPr>
          <p:cNvSpPr txBox="1"/>
          <p:nvPr/>
        </p:nvSpPr>
        <p:spPr>
          <a:xfrm>
            <a:off x="5768749" y="4567649"/>
            <a:ext cx="2746125" cy="843643"/>
          </a:xfrm>
          <a:prstGeom prst="rect">
            <a:avLst/>
          </a:prstGeom>
          <a:noFill/>
        </p:spPr>
        <p:txBody>
          <a:bodyPr wrap="square" lIns="143426" tIns="143426" rIns="143426" bIns="143426" rtlCol="0" anchor="t">
            <a:spAutoFit/>
          </a:bodyPr>
          <a:lstStyle/>
          <a:p>
            <a:pPr marL="0" marR="0" lvl="0" indent="0" algn="ctr" defTabSz="914411"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Use familiar, open-source Docker CLI tools</a:t>
            </a:r>
          </a:p>
        </p:txBody>
      </p:sp>
      <p:sp>
        <p:nvSpPr>
          <p:cNvPr id="52" name="TextBox 51">
            <a:extLst>
              <a:ext uri="{FF2B5EF4-FFF2-40B4-BE49-F238E27FC236}">
                <a16:creationId xmlns:a16="http://schemas.microsoft.com/office/drawing/2014/main" id="{2FAFC99B-BD31-4182-B113-FE07D992D3C0}"/>
              </a:ext>
            </a:extLst>
          </p:cNvPr>
          <p:cNvSpPr txBox="1"/>
          <p:nvPr/>
        </p:nvSpPr>
        <p:spPr>
          <a:xfrm>
            <a:off x="8907935" y="4567649"/>
            <a:ext cx="2862896" cy="843643"/>
          </a:xfrm>
          <a:prstGeom prst="rect">
            <a:avLst/>
          </a:prstGeom>
          <a:noFill/>
        </p:spPr>
        <p:txBody>
          <a:bodyPr wrap="square" lIns="143426" tIns="143426" rIns="143426" bIns="143426" rtlCol="0" anchor="t">
            <a:spAutoFit/>
          </a:bodyPr>
          <a:lstStyle/>
          <a:p>
            <a:pPr marL="0" marR="0" lvl="0" indent="0" algn="ctr" defTabSz="914411"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Azure Container Registry geo-replication</a:t>
            </a:r>
          </a:p>
        </p:txBody>
      </p:sp>
      <p:sp>
        <p:nvSpPr>
          <p:cNvPr id="54" name="TextBox 53">
            <a:extLst>
              <a:ext uri="{FF2B5EF4-FFF2-40B4-BE49-F238E27FC236}">
                <a16:creationId xmlns:a16="http://schemas.microsoft.com/office/drawing/2014/main" id="{39C2433F-D62E-4A28-AF04-FD704E9C4602}"/>
              </a:ext>
            </a:extLst>
          </p:cNvPr>
          <p:cNvSpPr txBox="1"/>
          <p:nvPr/>
        </p:nvSpPr>
        <p:spPr>
          <a:xfrm>
            <a:off x="2501378" y="4567649"/>
            <a:ext cx="2885719" cy="843643"/>
          </a:xfrm>
          <a:prstGeom prst="rect">
            <a:avLst/>
          </a:prstGeom>
          <a:noFill/>
        </p:spPr>
        <p:txBody>
          <a:bodyPr wrap="square" lIns="143426" tIns="143426" rIns="143426" bIns="143426" rtlCol="0" anchor="t">
            <a:spAutoFit/>
          </a:bodyPr>
          <a:lstStyle/>
          <a:p>
            <a:pPr marL="0" marR="0" lvl="0" indent="0" algn="ctr" defTabSz="914411"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Manage images for all types of containers</a:t>
            </a:r>
          </a:p>
        </p:txBody>
      </p:sp>
      <p:cxnSp>
        <p:nvCxnSpPr>
          <p:cNvPr id="55" name="Straight Connector 54">
            <a:extLst>
              <a:ext uri="{FF2B5EF4-FFF2-40B4-BE49-F238E27FC236}">
                <a16:creationId xmlns:a16="http://schemas.microsoft.com/office/drawing/2014/main" id="{72F98A0B-4F2E-499E-9FFA-2E133BE26B82}"/>
              </a:ext>
            </a:extLst>
          </p:cNvPr>
          <p:cNvCxnSpPr>
            <a:cxnSpLocks/>
          </p:cNvCxnSpPr>
          <p:nvPr/>
        </p:nvCxnSpPr>
        <p:spPr>
          <a:xfrm>
            <a:off x="4137117" y="5722839"/>
            <a:ext cx="281181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5326A6F-D10A-4E62-95CE-E3D9F61D16FD}"/>
              </a:ext>
            </a:extLst>
          </p:cNvPr>
          <p:cNvCxnSpPr>
            <a:cxnSpLocks/>
          </p:cNvCxnSpPr>
          <p:nvPr/>
        </p:nvCxnSpPr>
        <p:spPr>
          <a:xfrm>
            <a:off x="7334691" y="5722839"/>
            <a:ext cx="281181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bwMode="auto">
          <a:xfrm>
            <a:off x="88" y="537"/>
            <a:ext cx="2091628" cy="685790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83" rtl="0" eaLnBrk="1" fontAlgn="base" latinLnBrk="0" hangingPunct="1">
              <a:lnSpc>
                <a:spcPct val="90000"/>
              </a:lnSpc>
              <a:spcBef>
                <a:spcPct val="0"/>
              </a:spcBef>
              <a:spcAft>
                <a:spcPct val="0"/>
              </a:spcAft>
              <a:buClrTx/>
              <a:buSzTx/>
              <a:buFontTx/>
              <a:buNone/>
              <a:tabLst/>
              <a:defRPr/>
            </a:pPr>
            <a:endParaRPr kumimoji="0" lang="en-US" sz="117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2" name="Straight Connector 111">
            <a:extLst>
              <a:ext uri="{FF2B5EF4-FFF2-40B4-BE49-F238E27FC236}">
                <a16:creationId xmlns:a16="http://schemas.microsoft.com/office/drawing/2014/main" id="{D2724458-79A9-4DCB-A101-CD2F84EDA7AE}"/>
              </a:ext>
            </a:extLst>
          </p:cNvPr>
          <p:cNvCxnSpPr/>
          <p:nvPr/>
        </p:nvCxnSpPr>
        <p:spPr>
          <a:xfrm>
            <a:off x="2091715" y="538"/>
            <a:ext cx="0" cy="6856930"/>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5" name="Title 4">
            <a:extLst>
              <a:ext uri="{FF2B5EF4-FFF2-40B4-BE49-F238E27FC236}">
                <a16:creationId xmlns:a16="http://schemas.microsoft.com/office/drawing/2014/main" id="{E51932BE-1B6F-4AB1-80BF-62AD583D03C3}"/>
              </a:ext>
            </a:extLst>
          </p:cNvPr>
          <p:cNvSpPr txBox="1">
            <a:spLocks/>
          </p:cNvSpPr>
          <p:nvPr/>
        </p:nvSpPr>
        <p:spPr>
          <a:xfrm>
            <a:off x="2094034" y="515220"/>
            <a:ext cx="10097881" cy="871490"/>
          </a:xfrm>
          <a:prstGeom prst="rect">
            <a:avLst/>
          </a:prstGeom>
        </p:spPr>
        <p:txBody>
          <a:bodyPr vert="horz" wrap="square" lIns="146302" tIns="91438" rIns="146302" bIns="91438" rtlCol="0" anchor="t">
            <a:noAutofit/>
          </a:bodyPr>
          <a:lstStyle>
            <a:lvl1pPr algn="l" defTabSz="914192" rtl="0" eaLnBrk="1" latinLnBrk="0" hangingPunct="1">
              <a:lnSpc>
                <a:spcPct val="90000"/>
              </a:lnSpc>
              <a:spcBef>
                <a:spcPct val="0"/>
              </a:spcBef>
              <a:buNone/>
              <a:defRPr lang="en-US" sz="5293" b="0" kern="1200" cap="none" spc="-100"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4801" b="0" i="0" u="none" strike="noStrike" kern="1200" cap="none" spc="-100" normalizeH="0" baseline="0" noProof="0" dirty="0">
                <a:ln w="3175">
                  <a:noFill/>
                </a:ln>
                <a:solidFill>
                  <a:srgbClr val="505050"/>
                </a:solidFill>
                <a:effectLst/>
                <a:uLnTx/>
                <a:uFillTx/>
                <a:latin typeface="Segoe UI Light"/>
                <a:ea typeface="+mn-ea"/>
                <a:cs typeface="Segoe UI" pitchFamily="34" charset="0"/>
              </a:rPr>
              <a:t>Azure Container Registry (ACR)</a:t>
            </a:r>
          </a:p>
        </p:txBody>
      </p:sp>
      <p:sp>
        <p:nvSpPr>
          <p:cNvPr id="186" name="TextBox 185">
            <a:extLst>
              <a:ext uri="{FF2B5EF4-FFF2-40B4-BE49-F238E27FC236}">
                <a16:creationId xmlns:a16="http://schemas.microsoft.com/office/drawing/2014/main" id="{40EC4DB3-70CC-4163-8738-B44091FED9B1}"/>
              </a:ext>
            </a:extLst>
          </p:cNvPr>
          <p:cNvSpPr txBox="1"/>
          <p:nvPr/>
        </p:nvSpPr>
        <p:spPr>
          <a:xfrm>
            <a:off x="2094033" y="1223223"/>
            <a:ext cx="10097881" cy="672162"/>
          </a:xfrm>
          <a:prstGeom prst="rect">
            <a:avLst/>
          </a:prstGeom>
          <a:noFill/>
        </p:spPr>
        <p:txBody>
          <a:bodyPr wrap="square" lIns="146302" tIns="146302" rIns="146302" bIns="146302" rtlCol="0">
            <a:spAutoFit/>
          </a:bodyPr>
          <a:lstStyle/>
          <a:p>
            <a:pPr marL="0" marR="0" lvl="0" indent="0" algn="ctr" defTabSz="914411"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2C6"/>
                </a:solidFill>
                <a:effectLst/>
                <a:uLnTx/>
                <a:uFillTx/>
                <a:latin typeface="Segoe UI"/>
                <a:ea typeface="+mn-ea"/>
                <a:cs typeface="Segoe UI Semibold" panose="020B0702040204020203" pitchFamily="34" charset="0"/>
              </a:rPr>
              <a:t>Manage a Docker private registry as a first-class Azure resource</a:t>
            </a:r>
          </a:p>
        </p:txBody>
      </p:sp>
      <p:sp>
        <p:nvSpPr>
          <p:cNvPr id="114" name="Rectangle: Rounded Corners 34">
            <a:extLst>
              <a:ext uri="{FF2B5EF4-FFF2-40B4-BE49-F238E27FC236}">
                <a16:creationId xmlns:a16="http://schemas.microsoft.com/office/drawing/2014/main" id="{50D432B0-F231-4EF7-9F4D-86C7FD09200B}"/>
              </a:ext>
            </a:extLst>
          </p:cNvPr>
          <p:cNvSpPr/>
          <p:nvPr/>
        </p:nvSpPr>
        <p:spPr bwMode="auto">
          <a:xfrm>
            <a:off x="383334" y="648770"/>
            <a:ext cx="1332021" cy="484989"/>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0" tIns="89641" rIns="44820" bIns="89641" numCol="1" spcCol="0" rtlCol="0" fromWordArt="0" anchor="b"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r>
              <a:rPr kumimoji="0" lang="en-US" sz="1177" b="0" i="0" u="none" strike="noStrike" kern="1200" cap="none" spc="0" normalizeH="0" baseline="0" noProof="0" dirty="0">
                <a:ln>
                  <a:noFill/>
                </a:ln>
                <a:solidFill>
                  <a:prstClr val="white">
                    <a:lumMod val="65000"/>
                  </a:prstClr>
                </a:solidFill>
                <a:effectLst/>
                <a:uLnTx/>
                <a:uFillTx/>
                <a:latin typeface="Segoe UI" charset="0"/>
                <a:ea typeface="Segoe UI" charset="0"/>
                <a:cs typeface="Segoe UI" charset="0"/>
              </a:rPr>
              <a:t>Azure Kubernetes Service (AKS)</a:t>
            </a:r>
          </a:p>
        </p:txBody>
      </p:sp>
      <p:grpSp>
        <p:nvGrpSpPr>
          <p:cNvPr id="115" name="Group 114">
            <a:extLst>
              <a:ext uri="{FF2B5EF4-FFF2-40B4-BE49-F238E27FC236}">
                <a16:creationId xmlns:a16="http://schemas.microsoft.com/office/drawing/2014/main" id="{FDFD606A-96F9-4CB1-88CD-CB9F23E34079}"/>
              </a:ext>
            </a:extLst>
          </p:cNvPr>
          <p:cNvGrpSpPr/>
          <p:nvPr/>
        </p:nvGrpSpPr>
        <p:grpSpPr>
          <a:xfrm>
            <a:off x="844079" y="252526"/>
            <a:ext cx="410532" cy="396242"/>
            <a:chOff x="2368476" y="589018"/>
            <a:chExt cx="1012508" cy="977265"/>
          </a:xfrm>
        </p:grpSpPr>
        <p:sp>
          <p:nvSpPr>
            <p:cNvPr id="116" name="Freeform: Shape 62">
              <a:extLst>
                <a:ext uri="{FF2B5EF4-FFF2-40B4-BE49-F238E27FC236}">
                  <a16:creationId xmlns:a16="http://schemas.microsoft.com/office/drawing/2014/main" id="{B0A0CB5D-0B61-44EE-8DCF-656F7A2702D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Shape 63">
              <a:extLst>
                <a:ext uri="{FF2B5EF4-FFF2-40B4-BE49-F238E27FC236}">
                  <a16:creationId xmlns:a16="http://schemas.microsoft.com/office/drawing/2014/main" id="{C680A006-4DE0-4C95-A709-54B7F48CB13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alpha val="30000"/>
                </a:schemeClr>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Shape 64">
              <a:extLst>
                <a:ext uri="{FF2B5EF4-FFF2-40B4-BE49-F238E27FC236}">
                  <a16:creationId xmlns:a16="http://schemas.microsoft.com/office/drawing/2014/main" id="{205BB251-F451-4E72-958E-99F387B3B82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alpha val="30000"/>
                </a:schemeClr>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Shape 65">
              <a:extLst>
                <a:ext uri="{FF2B5EF4-FFF2-40B4-BE49-F238E27FC236}">
                  <a16:creationId xmlns:a16="http://schemas.microsoft.com/office/drawing/2014/main" id="{F6EC395D-D861-4298-99F3-5858D7D83B6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Shape 66">
              <a:extLst>
                <a:ext uri="{FF2B5EF4-FFF2-40B4-BE49-F238E27FC236}">
                  <a16:creationId xmlns:a16="http://schemas.microsoft.com/office/drawing/2014/main" id="{E5C701B0-1F09-4E78-B724-8CD1FC625167}"/>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alpha val="30000"/>
                </a:schemeClr>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Shape 67">
              <a:extLst>
                <a:ext uri="{FF2B5EF4-FFF2-40B4-BE49-F238E27FC236}">
                  <a16:creationId xmlns:a16="http://schemas.microsoft.com/office/drawing/2014/main" id="{C71097B1-6E39-4E09-A0C8-F070FB8A6EA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alpha val="30000"/>
                </a:schemeClr>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Shape 68">
              <a:extLst>
                <a:ext uri="{FF2B5EF4-FFF2-40B4-BE49-F238E27FC236}">
                  <a16:creationId xmlns:a16="http://schemas.microsoft.com/office/drawing/2014/main" id="{2AC9A1C2-5BF1-47E3-BA68-134ABF38C66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Shape 69">
              <a:extLst>
                <a:ext uri="{FF2B5EF4-FFF2-40B4-BE49-F238E27FC236}">
                  <a16:creationId xmlns:a16="http://schemas.microsoft.com/office/drawing/2014/main" id="{14CB60DC-4096-49E9-B8F6-2681F4630E9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Shape 70">
              <a:extLst>
                <a:ext uri="{FF2B5EF4-FFF2-40B4-BE49-F238E27FC236}">
                  <a16:creationId xmlns:a16="http://schemas.microsoft.com/office/drawing/2014/main" id="{AFDCAA22-BC91-496F-9B76-ED8846161F0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alpha val="30000"/>
                </a:schemeClr>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Shape 71">
              <a:extLst>
                <a:ext uri="{FF2B5EF4-FFF2-40B4-BE49-F238E27FC236}">
                  <a16:creationId xmlns:a16="http://schemas.microsoft.com/office/drawing/2014/main" id="{3165F1E1-CC31-43F7-874F-600C8F44C17E}"/>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Shape 72">
              <a:extLst>
                <a:ext uri="{FF2B5EF4-FFF2-40B4-BE49-F238E27FC236}">
                  <a16:creationId xmlns:a16="http://schemas.microsoft.com/office/drawing/2014/main" id="{A1123EE3-7A31-4E34-B30B-995DB5C59D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Shape 73">
              <a:extLst>
                <a:ext uri="{FF2B5EF4-FFF2-40B4-BE49-F238E27FC236}">
                  <a16:creationId xmlns:a16="http://schemas.microsoft.com/office/drawing/2014/main" id="{74DCA1A8-8BD2-466B-9035-BA9D2AA5FA6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alpha val="30000"/>
                </a:schemeClr>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Shape 74">
              <a:extLst>
                <a:ext uri="{FF2B5EF4-FFF2-40B4-BE49-F238E27FC236}">
                  <a16:creationId xmlns:a16="http://schemas.microsoft.com/office/drawing/2014/main" id="{3A4A9913-2ABC-448A-A064-8780C3A6C3FA}"/>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Shape 75">
              <a:extLst>
                <a:ext uri="{FF2B5EF4-FFF2-40B4-BE49-F238E27FC236}">
                  <a16:creationId xmlns:a16="http://schemas.microsoft.com/office/drawing/2014/main" id="{F559CAFD-BA17-4126-B633-723B92F7EF3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alpha val="30000"/>
                </a:schemeClr>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Shape 76">
              <a:extLst>
                <a:ext uri="{FF2B5EF4-FFF2-40B4-BE49-F238E27FC236}">
                  <a16:creationId xmlns:a16="http://schemas.microsoft.com/office/drawing/2014/main" id="{9E904BAE-8C6B-4104-8B0D-8DD8E348C05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alpha val="30000"/>
                </a:schemeClr>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Shape 77">
              <a:extLst>
                <a:ext uri="{FF2B5EF4-FFF2-40B4-BE49-F238E27FC236}">
                  <a16:creationId xmlns:a16="http://schemas.microsoft.com/office/drawing/2014/main" id="{7CC71871-4BA7-411B-8B32-7F846A25982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Shape 78">
              <a:extLst>
                <a:ext uri="{FF2B5EF4-FFF2-40B4-BE49-F238E27FC236}">
                  <a16:creationId xmlns:a16="http://schemas.microsoft.com/office/drawing/2014/main" id="{1197ED50-B125-4281-AA80-0FF0663AFEB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alpha val="30000"/>
                </a:schemeClr>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Shape 79">
              <a:extLst>
                <a:ext uri="{FF2B5EF4-FFF2-40B4-BE49-F238E27FC236}">
                  <a16:creationId xmlns:a16="http://schemas.microsoft.com/office/drawing/2014/main" id="{159CE4FF-F791-4AD5-BB2B-E253F704374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alpha val="30000"/>
                </a:schemeClr>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80">
              <a:extLst>
                <a:ext uri="{FF2B5EF4-FFF2-40B4-BE49-F238E27FC236}">
                  <a16:creationId xmlns:a16="http://schemas.microsoft.com/office/drawing/2014/main" id="{EB434A96-0B5E-4207-B471-2C61900422F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Shape 81">
              <a:extLst>
                <a:ext uri="{FF2B5EF4-FFF2-40B4-BE49-F238E27FC236}">
                  <a16:creationId xmlns:a16="http://schemas.microsoft.com/office/drawing/2014/main" id="{4920B0C1-DBFA-4F6A-8781-64D67F201EE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Shape 82">
              <a:extLst>
                <a:ext uri="{FF2B5EF4-FFF2-40B4-BE49-F238E27FC236}">
                  <a16:creationId xmlns:a16="http://schemas.microsoft.com/office/drawing/2014/main" id="{E005613C-93CB-4535-9864-55371E5B50BA}"/>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alpha val="30000"/>
                </a:schemeClr>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0" name="Rectangle: Rounded Corners 35">
            <a:extLst>
              <a:ext uri="{FF2B5EF4-FFF2-40B4-BE49-F238E27FC236}">
                <a16:creationId xmlns:a16="http://schemas.microsoft.com/office/drawing/2014/main" id="{39CED27B-AC29-45CB-A92F-C02863CC7D4E}"/>
              </a:ext>
            </a:extLst>
          </p:cNvPr>
          <p:cNvSpPr/>
          <p:nvPr/>
        </p:nvSpPr>
        <p:spPr bwMode="auto">
          <a:xfrm>
            <a:off x="383334" y="2891032"/>
            <a:ext cx="1332021" cy="48329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0" tIns="89641" rIns="44820" bIns="89641" numCol="1" spcCol="0" rtlCol="0" fromWordArt="0" anchor="b"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r>
              <a:rPr kumimoji="0" lang="en-US" sz="1177" b="0" i="0" u="none" strike="noStrike" kern="1200" cap="none" spc="0" normalizeH="0" baseline="0" noProof="0" dirty="0">
                <a:ln>
                  <a:noFill/>
                </a:ln>
                <a:solidFill>
                  <a:prstClr val="white">
                    <a:lumMod val="65000"/>
                  </a:prstClr>
                </a:solidFill>
                <a:effectLst/>
                <a:uLnTx/>
                <a:uFillTx/>
                <a:latin typeface="Segoe UI"/>
                <a:ea typeface="+mn-ea"/>
                <a:cs typeface="Segoe UI" panose="020B0502040204020203" pitchFamily="34" charset="0"/>
              </a:rPr>
              <a:t>Azure Container Instances (ACI)</a:t>
            </a:r>
          </a:p>
        </p:txBody>
      </p:sp>
      <p:grpSp>
        <p:nvGrpSpPr>
          <p:cNvPr id="141" name="Group 140">
            <a:extLst>
              <a:ext uri="{FF2B5EF4-FFF2-40B4-BE49-F238E27FC236}">
                <a16:creationId xmlns:a16="http://schemas.microsoft.com/office/drawing/2014/main" id="{F557C4BE-0EC0-4664-8E12-A98AB2610787}"/>
              </a:ext>
            </a:extLst>
          </p:cNvPr>
          <p:cNvGrpSpPr/>
          <p:nvPr/>
        </p:nvGrpSpPr>
        <p:grpSpPr>
          <a:xfrm>
            <a:off x="834645" y="2507187"/>
            <a:ext cx="429399" cy="380858"/>
            <a:chOff x="2878931" y="2940843"/>
            <a:chExt cx="1095375" cy="971550"/>
          </a:xfrm>
        </p:grpSpPr>
        <p:sp>
          <p:nvSpPr>
            <p:cNvPr id="142" name="Freeform: Shape 84">
              <a:extLst>
                <a:ext uri="{FF2B5EF4-FFF2-40B4-BE49-F238E27FC236}">
                  <a16:creationId xmlns:a16="http://schemas.microsoft.com/office/drawing/2014/main" id="{F9DEDE24-9E39-4347-83C2-48C164197F83}"/>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alpha val="50000"/>
                </a:schemeClr>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Shape 85">
              <a:extLst>
                <a:ext uri="{FF2B5EF4-FFF2-40B4-BE49-F238E27FC236}">
                  <a16:creationId xmlns:a16="http://schemas.microsoft.com/office/drawing/2014/main" id="{789C70AC-A0C7-43C8-A25F-DDC33182C05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alpha val="50000"/>
                </a:schemeClr>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Shape 86">
              <a:extLst>
                <a:ext uri="{FF2B5EF4-FFF2-40B4-BE49-F238E27FC236}">
                  <a16:creationId xmlns:a16="http://schemas.microsoft.com/office/drawing/2014/main" id="{F091E071-C676-4484-8934-B0334FED0AE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alpha val="50000"/>
                </a:schemeClr>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Shape 87">
              <a:extLst>
                <a:ext uri="{FF2B5EF4-FFF2-40B4-BE49-F238E27FC236}">
                  <a16:creationId xmlns:a16="http://schemas.microsoft.com/office/drawing/2014/main" id="{F568D0BE-2A88-465A-B5CF-35B45991CC9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alpha val="50000"/>
                </a:schemeClr>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88">
              <a:extLst>
                <a:ext uri="{FF2B5EF4-FFF2-40B4-BE49-F238E27FC236}">
                  <a16:creationId xmlns:a16="http://schemas.microsoft.com/office/drawing/2014/main" id="{41C2CE14-1D12-4E49-A398-D069191809A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alpha val="50000"/>
                </a:schemeClr>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89">
              <a:extLst>
                <a:ext uri="{FF2B5EF4-FFF2-40B4-BE49-F238E27FC236}">
                  <a16:creationId xmlns:a16="http://schemas.microsoft.com/office/drawing/2014/main" id="{E2E1041B-4926-4722-AFE5-B40E20055F47}"/>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alpha val="50000"/>
                </a:schemeClr>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90">
              <a:extLst>
                <a:ext uri="{FF2B5EF4-FFF2-40B4-BE49-F238E27FC236}">
                  <a16:creationId xmlns:a16="http://schemas.microsoft.com/office/drawing/2014/main" id="{89996F52-E059-490D-A4A2-96C4A47CAE5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alpha val="50000"/>
                </a:schemeClr>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9" name="Rectangle: Rounded Corners 36">
            <a:extLst>
              <a:ext uri="{FF2B5EF4-FFF2-40B4-BE49-F238E27FC236}">
                <a16:creationId xmlns:a16="http://schemas.microsoft.com/office/drawing/2014/main" id="{3BF3D8E7-3AB1-4C9B-85E1-3CF03E5D2B14}"/>
              </a:ext>
            </a:extLst>
          </p:cNvPr>
          <p:cNvSpPr/>
          <p:nvPr/>
        </p:nvSpPr>
        <p:spPr bwMode="auto">
          <a:xfrm>
            <a:off x="383334" y="6210428"/>
            <a:ext cx="1332021" cy="510159"/>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0" tIns="89641" rIns="44820" bIns="89641" numCol="1" spcCol="0" rtlCol="0" fromWordArt="0" anchor="b"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r>
              <a:rPr kumimoji="0" lang="en-US" sz="1177" b="1" i="0" u="none" strike="noStrike" kern="1200" cap="none" spc="0" normalizeH="0" baseline="0" noProof="0" dirty="0">
                <a:ln>
                  <a:noFill/>
                </a:ln>
                <a:solidFill>
                  <a:srgbClr val="0072C6"/>
                </a:solidFill>
                <a:effectLst/>
                <a:uLnTx/>
                <a:uFillTx/>
                <a:latin typeface="Segoe UI Semibold" charset="0"/>
                <a:ea typeface="Segoe UI Semibold" charset="0"/>
                <a:cs typeface="Segoe UI Semibold" charset="0"/>
              </a:rPr>
              <a:t>Azure Container Registry (ACR)</a:t>
            </a:r>
          </a:p>
        </p:txBody>
      </p:sp>
      <p:grpSp>
        <p:nvGrpSpPr>
          <p:cNvPr id="150" name="Group 149">
            <a:extLst>
              <a:ext uri="{FF2B5EF4-FFF2-40B4-BE49-F238E27FC236}">
                <a16:creationId xmlns:a16="http://schemas.microsoft.com/office/drawing/2014/main" id="{A4AE6901-2A87-483A-9BB9-B658AFF0FC60}"/>
              </a:ext>
            </a:extLst>
          </p:cNvPr>
          <p:cNvGrpSpPr/>
          <p:nvPr/>
        </p:nvGrpSpPr>
        <p:grpSpPr>
          <a:xfrm>
            <a:off x="806844" y="5831323"/>
            <a:ext cx="484998" cy="384380"/>
            <a:chOff x="3517678" y="3062050"/>
            <a:chExt cx="1225868" cy="971550"/>
          </a:xfrm>
        </p:grpSpPr>
        <p:sp>
          <p:nvSpPr>
            <p:cNvPr id="151" name="Freeform: Shape 99">
              <a:extLst>
                <a:ext uri="{FF2B5EF4-FFF2-40B4-BE49-F238E27FC236}">
                  <a16:creationId xmlns:a16="http://schemas.microsoft.com/office/drawing/2014/main" id="{A339EBCF-B0A7-4A8A-835D-6C02E41A8DA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Shape 100">
              <a:extLst>
                <a:ext uri="{FF2B5EF4-FFF2-40B4-BE49-F238E27FC236}">
                  <a16:creationId xmlns:a16="http://schemas.microsoft.com/office/drawing/2014/main" id="{5D3C0F4B-B8B6-427D-BE30-25A19556A992}"/>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Shape 101">
              <a:extLst>
                <a:ext uri="{FF2B5EF4-FFF2-40B4-BE49-F238E27FC236}">
                  <a16:creationId xmlns:a16="http://schemas.microsoft.com/office/drawing/2014/main" id="{520FE11E-270A-4506-8E2E-592CBD9EC19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Shape 102">
              <a:extLst>
                <a:ext uri="{FF2B5EF4-FFF2-40B4-BE49-F238E27FC236}">
                  <a16:creationId xmlns:a16="http://schemas.microsoft.com/office/drawing/2014/main" id="{B199AB2A-FEC5-42C2-A812-F1168DEDFD24}"/>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Shape 103">
              <a:extLst>
                <a:ext uri="{FF2B5EF4-FFF2-40B4-BE49-F238E27FC236}">
                  <a16:creationId xmlns:a16="http://schemas.microsoft.com/office/drawing/2014/main" id="{112A8A8D-D18F-44F1-92DB-55D79220C60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Shape 104">
              <a:extLst>
                <a:ext uri="{FF2B5EF4-FFF2-40B4-BE49-F238E27FC236}">
                  <a16:creationId xmlns:a16="http://schemas.microsoft.com/office/drawing/2014/main" id="{F7C560BA-12E1-4D86-AA34-16689A12A32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Shape 105">
              <a:extLst>
                <a:ext uri="{FF2B5EF4-FFF2-40B4-BE49-F238E27FC236}">
                  <a16:creationId xmlns:a16="http://schemas.microsoft.com/office/drawing/2014/main" id="{1FCCFA27-2FED-47FC-8BBA-63635B5F233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Shape 106">
              <a:extLst>
                <a:ext uri="{FF2B5EF4-FFF2-40B4-BE49-F238E27FC236}">
                  <a16:creationId xmlns:a16="http://schemas.microsoft.com/office/drawing/2014/main" id="{B49B8543-1BB6-4768-AF48-D294584F696D}"/>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Shape 107">
              <a:extLst>
                <a:ext uri="{FF2B5EF4-FFF2-40B4-BE49-F238E27FC236}">
                  <a16:creationId xmlns:a16="http://schemas.microsoft.com/office/drawing/2014/main" id="{DA3CFCA4-1399-451D-B5B4-3CCCC056D0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Shape 108">
              <a:extLst>
                <a:ext uri="{FF2B5EF4-FFF2-40B4-BE49-F238E27FC236}">
                  <a16:creationId xmlns:a16="http://schemas.microsoft.com/office/drawing/2014/main" id="{9F1DC695-B765-4E0A-818A-45116A59B04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Shape 109">
              <a:extLst>
                <a:ext uri="{FF2B5EF4-FFF2-40B4-BE49-F238E27FC236}">
                  <a16:creationId xmlns:a16="http://schemas.microsoft.com/office/drawing/2014/main" id="{D49E8882-611F-47CF-B317-3B3DD44F6D7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Shape 110">
              <a:extLst>
                <a:ext uri="{FF2B5EF4-FFF2-40B4-BE49-F238E27FC236}">
                  <a16:creationId xmlns:a16="http://schemas.microsoft.com/office/drawing/2014/main" id="{8671FCF1-33C3-42F4-9022-1EFFCDD4579D}"/>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Shape 111">
              <a:extLst>
                <a:ext uri="{FF2B5EF4-FFF2-40B4-BE49-F238E27FC236}">
                  <a16:creationId xmlns:a16="http://schemas.microsoft.com/office/drawing/2014/main" id="{D42887CF-4512-4B2A-96C6-344283F0A77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78" rtl="0" eaLnBrk="1" fontAlgn="auto" latinLnBrk="0" hangingPunct="1">
                <a:lnSpc>
                  <a:spcPct val="90000"/>
                </a:lnSpc>
                <a:spcBef>
                  <a:spcPts val="0"/>
                </a:spcBef>
                <a:spcAft>
                  <a:spcPts val="0"/>
                </a:spcAft>
                <a:buClrTx/>
                <a:buSzTx/>
                <a:buFontTx/>
                <a:buNone/>
                <a:tabLst/>
                <a:defRPr/>
              </a:pPr>
              <a:endParaRPr kumimoji="0" lang="en-US" sz="117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71" name="Group 170"/>
          <p:cNvGrpSpPr/>
          <p:nvPr/>
        </p:nvGrpSpPr>
        <p:grpSpPr>
          <a:xfrm>
            <a:off x="383334" y="3629763"/>
            <a:ext cx="1332021" cy="866040"/>
            <a:chOff x="391763" y="3716529"/>
            <a:chExt cx="1358557" cy="883293"/>
          </a:xfrm>
        </p:grpSpPr>
        <p:sp>
          <p:nvSpPr>
            <p:cNvPr id="182" name="Rectangle: Rounded Corners 38">
              <a:extLst>
                <a:ext uri="{FF2B5EF4-FFF2-40B4-BE49-F238E27FC236}">
                  <a16:creationId xmlns:a16="http://schemas.microsoft.com/office/drawing/2014/main" id="{E8A00001-8B5A-428C-9156-0368B62996BF}"/>
                </a:ext>
              </a:extLst>
            </p:cNvPr>
            <p:cNvSpPr/>
            <p:nvPr/>
          </p:nvSpPr>
          <p:spPr bwMode="auto">
            <a:xfrm>
              <a:off x="391763" y="4227189"/>
              <a:ext cx="1358557" cy="37263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0" tIns="89641" rIns="44820" bIns="89641" numCol="1" spcCol="0" rtlCol="0" fromWordArt="0" anchor="b"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r>
                <a:rPr kumimoji="0" lang="en-US" sz="1177" b="0" i="0" u="none" strike="noStrike" kern="1200" cap="none" spc="0" normalizeH="0" baseline="0" noProof="0" dirty="0">
                  <a:ln>
                    <a:noFill/>
                  </a:ln>
                  <a:solidFill>
                    <a:prstClr val="white">
                      <a:lumMod val="65000"/>
                    </a:prstClr>
                  </a:solidFill>
                  <a:effectLst/>
                  <a:uLnTx/>
                  <a:uFillTx/>
                  <a:latin typeface="Segoe UI"/>
                  <a:ea typeface="+mn-ea"/>
                  <a:cs typeface="+mn-cs"/>
                </a:rPr>
                <a:t>Service Fabric</a:t>
              </a:r>
              <a:endParaRPr kumimoji="0" lang="en-US" sz="1177" b="0" i="0" u="none" strike="noStrike" kern="1200" cap="none" spc="0" normalizeH="0" baseline="0" noProof="0" dirty="0">
                <a:ln>
                  <a:noFill/>
                </a:ln>
                <a:solidFill>
                  <a:prstClr val="white">
                    <a:lumMod val="65000"/>
                  </a:prstClr>
                </a:solidFill>
                <a:effectLst/>
                <a:uLnTx/>
                <a:uFillTx/>
                <a:latin typeface="Segoe UI"/>
                <a:ea typeface="+mn-ea"/>
                <a:cs typeface="Segoe UI" panose="020B0502040204020203" pitchFamily="34" charset="0"/>
              </a:endParaRPr>
            </a:p>
          </p:txBody>
        </p:sp>
        <p:pic>
          <p:nvPicPr>
            <p:cNvPr id="207" name="Picture 206"/>
            <p:cNvPicPr>
              <a:picLocks noChangeAspect="1"/>
            </p:cNvPicPr>
            <p:nvPr/>
          </p:nvPicPr>
          <p:blipFill>
            <a:blip r:embed="rId3" cstate="screen">
              <a:alphaModFix amt="50000"/>
              <a:extLst>
                <a:ext uri="{28A0092B-C50C-407E-A947-70E740481C1C}">
                  <a14:useLocalDpi xmlns:a14="http://schemas.microsoft.com/office/drawing/2010/main"/>
                </a:ext>
              </a:extLst>
            </a:blip>
            <a:stretch>
              <a:fillRect/>
            </a:stretch>
          </p:blipFill>
          <p:spPr>
            <a:xfrm>
              <a:off x="791401" y="3716529"/>
              <a:ext cx="559280" cy="559280"/>
            </a:xfrm>
            <a:prstGeom prst="rect">
              <a:avLst/>
            </a:prstGeom>
          </p:spPr>
        </p:pic>
      </p:grpSp>
      <p:grpSp>
        <p:nvGrpSpPr>
          <p:cNvPr id="208" name="Group 207"/>
          <p:cNvGrpSpPr/>
          <p:nvPr/>
        </p:nvGrpSpPr>
        <p:grpSpPr>
          <a:xfrm>
            <a:off x="383334" y="1448623"/>
            <a:ext cx="1332021" cy="775342"/>
            <a:chOff x="391763" y="1498665"/>
            <a:chExt cx="1358557" cy="790788"/>
          </a:xfrm>
        </p:grpSpPr>
        <p:sp>
          <p:nvSpPr>
            <p:cNvPr id="209" name="Rectangle: Rounded Corners 38">
              <a:extLst>
                <a:ext uri="{FF2B5EF4-FFF2-40B4-BE49-F238E27FC236}">
                  <a16:creationId xmlns:a16="http://schemas.microsoft.com/office/drawing/2014/main" id="{E8A00001-8B5A-428C-9156-0368B62996BF}"/>
                </a:ext>
              </a:extLst>
            </p:cNvPr>
            <p:cNvSpPr/>
            <p:nvPr/>
          </p:nvSpPr>
          <p:spPr bwMode="auto">
            <a:xfrm>
              <a:off x="391763" y="1907415"/>
              <a:ext cx="1358557" cy="38203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0" tIns="89641" rIns="44820" bIns="89641" numCol="1" spcCol="0" rtlCol="0" fromWordArt="0" anchor="b"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r>
                <a:rPr kumimoji="0" lang="en-US" sz="1177" b="0" i="0" u="none" strike="noStrike" kern="1200" cap="none" spc="0" normalizeH="0" baseline="0" noProof="0" dirty="0">
                  <a:ln>
                    <a:noFill/>
                  </a:ln>
                  <a:solidFill>
                    <a:prstClr val="white">
                      <a:lumMod val="65000"/>
                    </a:prstClr>
                  </a:solidFill>
                  <a:effectLst/>
                  <a:uLnTx/>
                  <a:uFillTx/>
                  <a:latin typeface="Segoe UI"/>
                  <a:ea typeface="+mn-ea"/>
                  <a:cs typeface="Segoe UI" panose="020B0502040204020203" pitchFamily="34" charset="0"/>
                </a:rPr>
                <a:t>App Service</a:t>
              </a:r>
            </a:p>
          </p:txBody>
        </p:sp>
        <p:pic>
          <p:nvPicPr>
            <p:cNvPr id="210" name="Picture 209"/>
            <p:cNvPicPr>
              <a:picLocks noChangeAspect="1"/>
            </p:cNvPicPr>
            <p:nvPr/>
          </p:nvPicPr>
          <p:blipFill>
            <a:blip r:embed="rId4" cstate="screen">
              <a:alphaModFix amt="40000"/>
              <a:extLst>
                <a:ext uri="{28A0092B-C50C-407E-A947-70E740481C1C}">
                  <a14:useLocalDpi xmlns:a14="http://schemas.microsoft.com/office/drawing/2010/main"/>
                </a:ext>
              </a:extLst>
            </a:blip>
            <a:stretch>
              <a:fillRect/>
            </a:stretch>
          </p:blipFill>
          <p:spPr>
            <a:xfrm>
              <a:off x="862079" y="1498665"/>
              <a:ext cx="417924" cy="417924"/>
            </a:xfrm>
            <a:prstGeom prst="rect">
              <a:avLst/>
            </a:prstGeom>
          </p:spPr>
        </p:pic>
      </p:grpSp>
      <p:sp>
        <p:nvSpPr>
          <p:cNvPr id="211" name="Rectangle: Rounded Corners 36">
            <a:extLst>
              <a:ext uri="{FF2B5EF4-FFF2-40B4-BE49-F238E27FC236}">
                <a16:creationId xmlns:a16="http://schemas.microsoft.com/office/drawing/2014/main" id="{3BF3D8E7-3AB1-4C9B-85E1-3CF03E5D2B14}"/>
              </a:ext>
            </a:extLst>
          </p:cNvPr>
          <p:cNvSpPr/>
          <p:nvPr/>
        </p:nvSpPr>
        <p:spPr bwMode="auto">
          <a:xfrm>
            <a:off x="383334" y="5243289"/>
            <a:ext cx="1332021" cy="324307"/>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0" tIns="89641" rIns="44820" bIns="89641" numCol="1" spcCol="0" rtlCol="0" fromWordArt="0" anchor="b"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r>
              <a:rPr kumimoji="0" lang="en-US" sz="1177" b="0" i="0" u="none" strike="noStrike" kern="1200" cap="none" spc="0" normalizeH="0" baseline="0" noProof="0" dirty="0">
                <a:ln>
                  <a:noFill/>
                </a:ln>
                <a:solidFill>
                  <a:prstClr val="white">
                    <a:lumMod val="65000"/>
                  </a:prstClr>
                </a:solidFill>
                <a:effectLst/>
                <a:uLnTx/>
                <a:uFillTx/>
                <a:latin typeface="Segoe UI"/>
                <a:ea typeface="+mn-ea"/>
                <a:cs typeface="Segoe UI" panose="020B0502040204020203" pitchFamily="34" charset="0"/>
              </a:rPr>
              <a:t>Azure Batch</a:t>
            </a:r>
          </a:p>
        </p:txBody>
      </p:sp>
      <p:pic>
        <p:nvPicPr>
          <p:cNvPr id="212" name="Picture 211"/>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31899" y="4824386"/>
            <a:ext cx="434891" cy="434891"/>
          </a:xfrm>
          <a:prstGeom prst="rect">
            <a:avLst/>
          </a:prstGeom>
        </p:spPr>
      </p:pic>
      <p:grpSp>
        <p:nvGrpSpPr>
          <p:cNvPr id="90" name="Group 89">
            <a:extLst>
              <a:ext uri="{FF2B5EF4-FFF2-40B4-BE49-F238E27FC236}">
                <a16:creationId xmlns:a16="http://schemas.microsoft.com/office/drawing/2014/main" id="{EBE21928-8138-448E-B0F0-258C7AF47B32}"/>
              </a:ext>
            </a:extLst>
          </p:cNvPr>
          <p:cNvGrpSpPr/>
          <p:nvPr/>
        </p:nvGrpSpPr>
        <p:grpSpPr>
          <a:xfrm>
            <a:off x="2910602" y="2411227"/>
            <a:ext cx="2001460" cy="1861867"/>
            <a:chOff x="2968916" y="2459064"/>
            <a:chExt cx="2041623" cy="1899229"/>
          </a:xfrm>
        </p:grpSpPr>
        <p:pic>
          <p:nvPicPr>
            <p:cNvPr id="91" name="Graphic 90">
              <a:extLst>
                <a:ext uri="{FF2B5EF4-FFF2-40B4-BE49-F238E27FC236}">
                  <a16:creationId xmlns:a16="http://schemas.microsoft.com/office/drawing/2014/main" id="{BD8C1700-9CC3-47D9-951F-2CA889E95D4F}"/>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t="3861" r="4666" b="5796"/>
            <a:stretch/>
          </p:blipFill>
          <p:spPr>
            <a:xfrm>
              <a:off x="2968916" y="2459064"/>
              <a:ext cx="2010354" cy="1899229"/>
            </a:xfrm>
            <a:prstGeom prst="ellipse">
              <a:avLst/>
            </a:prstGeom>
          </p:spPr>
        </p:pic>
        <p:sp>
          <p:nvSpPr>
            <p:cNvPr id="92" name="Freeform 1">
              <a:extLst>
                <a:ext uri="{FF2B5EF4-FFF2-40B4-BE49-F238E27FC236}">
                  <a16:creationId xmlns:a16="http://schemas.microsoft.com/office/drawing/2014/main" id="{3664F3B5-C56B-4CE0-90D3-0769F9BB92F8}"/>
                </a:ext>
              </a:extLst>
            </p:cNvPr>
            <p:cNvSpPr/>
            <p:nvPr/>
          </p:nvSpPr>
          <p:spPr bwMode="auto">
            <a:xfrm>
              <a:off x="4497355" y="2729204"/>
              <a:ext cx="513184" cy="886408"/>
            </a:xfrm>
            <a:custGeom>
              <a:avLst/>
              <a:gdLst>
                <a:gd name="connsiteX0" fmla="*/ 0 w 513184"/>
                <a:gd name="connsiteY0" fmla="*/ 0 h 886408"/>
                <a:gd name="connsiteX1" fmla="*/ 37323 w 513184"/>
                <a:gd name="connsiteY1" fmla="*/ 163286 h 886408"/>
                <a:gd name="connsiteX2" fmla="*/ 223935 w 513184"/>
                <a:gd name="connsiteY2" fmla="*/ 788437 h 886408"/>
                <a:gd name="connsiteX3" fmla="*/ 256592 w 513184"/>
                <a:gd name="connsiteY3" fmla="*/ 821094 h 886408"/>
                <a:gd name="connsiteX4" fmla="*/ 293914 w 513184"/>
                <a:gd name="connsiteY4" fmla="*/ 886408 h 886408"/>
                <a:gd name="connsiteX5" fmla="*/ 513184 w 513184"/>
                <a:gd name="connsiteY5" fmla="*/ 499188 h 886408"/>
                <a:gd name="connsiteX6" fmla="*/ 387221 w 513184"/>
                <a:gd name="connsiteY6" fmla="*/ 172616 h 886408"/>
                <a:gd name="connsiteX7" fmla="*/ 0 w 513184"/>
                <a:gd name="connsiteY7" fmla="*/ 0 h 88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84" h="886408">
                  <a:moveTo>
                    <a:pt x="0" y="0"/>
                  </a:moveTo>
                  <a:lnTo>
                    <a:pt x="37323" y="163286"/>
                  </a:lnTo>
                  <a:lnTo>
                    <a:pt x="223935" y="788437"/>
                  </a:lnTo>
                  <a:lnTo>
                    <a:pt x="256592" y="821094"/>
                  </a:lnTo>
                  <a:lnTo>
                    <a:pt x="293914" y="886408"/>
                  </a:lnTo>
                  <a:lnTo>
                    <a:pt x="513184" y="499188"/>
                  </a:lnTo>
                  <a:lnTo>
                    <a:pt x="387221" y="172616"/>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Freeform 2">
              <a:extLst>
                <a:ext uri="{FF2B5EF4-FFF2-40B4-BE49-F238E27FC236}">
                  <a16:creationId xmlns:a16="http://schemas.microsoft.com/office/drawing/2014/main" id="{962F20E2-51BE-4A95-B7B8-5ABCC237975C}"/>
                </a:ext>
              </a:extLst>
            </p:cNvPr>
            <p:cNvSpPr/>
            <p:nvPr/>
          </p:nvSpPr>
          <p:spPr bwMode="auto">
            <a:xfrm>
              <a:off x="2982861" y="3513803"/>
              <a:ext cx="516194" cy="523568"/>
            </a:xfrm>
            <a:custGeom>
              <a:avLst/>
              <a:gdLst>
                <a:gd name="connsiteX0" fmla="*/ 516194 w 516194"/>
                <a:gd name="connsiteY0" fmla="*/ 468262 h 523568"/>
                <a:gd name="connsiteX1" fmla="*/ 239662 w 516194"/>
                <a:gd name="connsiteY1" fmla="*/ 0 h 523568"/>
                <a:gd name="connsiteX2" fmla="*/ 0 w 516194"/>
                <a:gd name="connsiteY2" fmla="*/ 29497 h 523568"/>
                <a:gd name="connsiteX3" fmla="*/ 110613 w 516194"/>
                <a:gd name="connsiteY3" fmla="*/ 523568 h 523568"/>
                <a:gd name="connsiteX4" fmla="*/ 516194 w 516194"/>
                <a:gd name="connsiteY4" fmla="*/ 468262 h 523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94" h="523568">
                  <a:moveTo>
                    <a:pt x="516194" y="468262"/>
                  </a:moveTo>
                  <a:lnTo>
                    <a:pt x="239662" y="0"/>
                  </a:lnTo>
                  <a:lnTo>
                    <a:pt x="0" y="29497"/>
                  </a:lnTo>
                  <a:lnTo>
                    <a:pt x="110613" y="523568"/>
                  </a:lnTo>
                  <a:lnTo>
                    <a:pt x="516194" y="46826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Freeform 5">
              <a:extLst>
                <a:ext uri="{FF2B5EF4-FFF2-40B4-BE49-F238E27FC236}">
                  <a16:creationId xmlns:a16="http://schemas.microsoft.com/office/drawing/2014/main" id="{1E8814D6-7227-41D0-A765-2AA848F624B0}"/>
                </a:ext>
              </a:extLst>
            </p:cNvPr>
            <p:cNvSpPr/>
            <p:nvPr/>
          </p:nvSpPr>
          <p:spPr bwMode="auto">
            <a:xfrm>
              <a:off x="3167216" y="2492477"/>
              <a:ext cx="479323" cy="527255"/>
            </a:xfrm>
            <a:custGeom>
              <a:avLst/>
              <a:gdLst>
                <a:gd name="connsiteX0" fmla="*/ 460887 w 479323"/>
                <a:gd name="connsiteY0" fmla="*/ 0 h 527255"/>
                <a:gd name="connsiteX1" fmla="*/ 479323 w 479323"/>
                <a:gd name="connsiteY1" fmla="*/ 261784 h 527255"/>
                <a:gd name="connsiteX2" fmla="*/ 158545 w 479323"/>
                <a:gd name="connsiteY2" fmla="*/ 527255 h 527255"/>
                <a:gd name="connsiteX3" fmla="*/ 0 w 479323"/>
                <a:gd name="connsiteY3" fmla="*/ 523568 h 527255"/>
                <a:gd name="connsiteX4" fmla="*/ 313403 w 479323"/>
                <a:gd name="connsiteY4" fmla="*/ 11062 h 527255"/>
                <a:gd name="connsiteX5" fmla="*/ 460887 w 479323"/>
                <a:gd name="connsiteY5" fmla="*/ 0 h 52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323" h="527255">
                  <a:moveTo>
                    <a:pt x="460887" y="0"/>
                  </a:moveTo>
                  <a:lnTo>
                    <a:pt x="479323" y="261784"/>
                  </a:lnTo>
                  <a:lnTo>
                    <a:pt x="158545" y="527255"/>
                  </a:lnTo>
                  <a:lnTo>
                    <a:pt x="0" y="523568"/>
                  </a:lnTo>
                  <a:lnTo>
                    <a:pt x="313403" y="11062"/>
                  </a:lnTo>
                  <a:lnTo>
                    <a:pt x="460887"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D2B11EE3-AA3B-4CD0-8EAF-F63FCC1BCF4C}"/>
                </a:ext>
              </a:extLst>
            </p:cNvPr>
            <p:cNvSpPr/>
            <p:nvPr/>
          </p:nvSpPr>
          <p:spPr bwMode="auto">
            <a:xfrm>
              <a:off x="3764526" y="3265551"/>
              <a:ext cx="372397" cy="2482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Freeform 7">
              <a:extLst>
                <a:ext uri="{FF2B5EF4-FFF2-40B4-BE49-F238E27FC236}">
                  <a16:creationId xmlns:a16="http://schemas.microsoft.com/office/drawing/2014/main" id="{D9F10E99-4BD6-414E-90CD-97E25CBB6DE4}"/>
                </a:ext>
              </a:extLst>
            </p:cNvPr>
            <p:cNvSpPr/>
            <p:nvPr/>
          </p:nvSpPr>
          <p:spPr bwMode="auto">
            <a:xfrm>
              <a:off x="3941506" y="3879212"/>
              <a:ext cx="737420" cy="453513"/>
            </a:xfrm>
            <a:custGeom>
              <a:avLst/>
              <a:gdLst>
                <a:gd name="connsiteX0" fmla="*/ 0 w 737420"/>
                <a:gd name="connsiteY0" fmla="*/ 320777 h 453513"/>
                <a:gd name="connsiteX1" fmla="*/ 7375 w 737420"/>
                <a:gd name="connsiteY1" fmla="*/ 431390 h 453513"/>
                <a:gd name="connsiteX2" fmla="*/ 435078 w 737420"/>
                <a:gd name="connsiteY2" fmla="*/ 453513 h 453513"/>
                <a:gd name="connsiteX3" fmla="*/ 737420 w 737420"/>
                <a:gd name="connsiteY3" fmla="*/ 58993 h 453513"/>
                <a:gd name="connsiteX4" fmla="*/ 715297 w 737420"/>
                <a:gd name="connsiteY4" fmla="*/ 0 h 453513"/>
                <a:gd name="connsiteX5" fmla="*/ 715297 w 737420"/>
                <a:gd name="connsiteY5" fmla="*/ 0 h 453513"/>
                <a:gd name="connsiteX6" fmla="*/ 637868 w 737420"/>
                <a:gd name="connsiteY6" fmla="*/ 40558 h 453513"/>
                <a:gd name="connsiteX7" fmla="*/ 283907 w 737420"/>
                <a:gd name="connsiteY7" fmla="*/ 169606 h 453513"/>
                <a:gd name="connsiteX8" fmla="*/ 0 w 737420"/>
                <a:gd name="connsiteY8" fmla="*/ 320777 h 453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7420" h="453513">
                  <a:moveTo>
                    <a:pt x="0" y="320777"/>
                  </a:moveTo>
                  <a:lnTo>
                    <a:pt x="7375" y="431390"/>
                  </a:lnTo>
                  <a:lnTo>
                    <a:pt x="435078" y="453513"/>
                  </a:lnTo>
                  <a:lnTo>
                    <a:pt x="737420" y="58993"/>
                  </a:lnTo>
                  <a:lnTo>
                    <a:pt x="715297" y="0"/>
                  </a:lnTo>
                  <a:lnTo>
                    <a:pt x="715297" y="0"/>
                  </a:lnTo>
                  <a:lnTo>
                    <a:pt x="637868" y="40558"/>
                  </a:lnTo>
                  <a:lnTo>
                    <a:pt x="283907" y="169606"/>
                  </a:lnTo>
                  <a:lnTo>
                    <a:pt x="0" y="32077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7" name="Group 96">
            <a:extLst>
              <a:ext uri="{FF2B5EF4-FFF2-40B4-BE49-F238E27FC236}">
                <a16:creationId xmlns:a16="http://schemas.microsoft.com/office/drawing/2014/main" id="{BA0500A5-ABC2-45F3-89D2-14C3727BA547}"/>
              </a:ext>
            </a:extLst>
          </p:cNvPr>
          <p:cNvGrpSpPr/>
          <p:nvPr/>
        </p:nvGrpSpPr>
        <p:grpSpPr>
          <a:xfrm>
            <a:off x="6305413" y="2630669"/>
            <a:ext cx="2112084" cy="1295365"/>
            <a:chOff x="6431850" y="2682910"/>
            <a:chExt cx="2154466" cy="1321358"/>
          </a:xfrm>
        </p:grpSpPr>
        <p:pic>
          <p:nvPicPr>
            <p:cNvPr id="98" name="Graphic 97">
              <a:extLst>
                <a:ext uri="{FF2B5EF4-FFF2-40B4-BE49-F238E27FC236}">
                  <a16:creationId xmlns:a16="http://schemas.microsoft.com/office/drawing/2014/main" id="{D4C722E6-6D94-4290-8451-49176D3C4CB1}"/>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14512" t="18831" b="25334"/>
            <a:stretch/>
          </p:blipFill>
          <p:spPr>
            <a:xfrm>
              <a:off x="6431850" y="2764123"/>
              <a:ext cx="2055260" cy="1191054"/>
            </a:xfrm>
            <a:prstGeom prst="rect">
              <a:avLst/>
            </a:prstGeom>
          </p:spPr>
        </p:pic>
        <p:sp>
          <p:nvSpPr>
            <p:cNvPr id="99" name="Freeform 9">
              <a:extLst>
                <a:ext uri="{FF2B5EF4-FFF2-40B4-BE49-F238E27FC236}">
                  <a16:creationId xmlns:a16="http://schemas.microsoft.com/office/drawing/2014/main" id="{2AACA570-D3E0-4FCD-B0D6-3F82EC2F83AF}"/>
                </a:ext>
              </a:extLst>
            </p:cNvPr>
            <p:cNvSpPr/>
            <p:nvPr/>
          </p:nvSpPr>
          <p:spPr bwMode="auto">
            <a:xfrm>
              <a:off x="7842738" y="2682910"/>
              <a:ext cx="743578" cy="401934"/>
            </a:xfrm>
            <a:custGeom>
              <a:avLst/>
              <a:gdLst>
                <a:gd name="connsiteX0" fmla="*/ 743578 w 743578"/>
                <a:gd name="connsiteY0" fmla="*/ 401934 h 401934"/>
                <a:gd name="connsiteX1" fmla="*/ 246185 w 743578"/>
                <a:gd name="connsiteY1" fmla="*/ 226088 h 401934"/>
                <a:gd name="connsiteX2" fmla="*/ 0 w 743578"/>
                <a:gd name="connsiteY2" fmla="*/ 75363 h 401934"/>
                <a:gd name="connsiteX3" fmla="*/ 50242 w 743578"/>
                <a:gd name="connsiteY3" fmla="*/ 0 h 401934"/>
                <a:gd name="connsiteX4" fmla="*/ 617974 w 743578"/>
                <a:gd name="connsiteY4" fmla="*/ 60290 h 401934"/>
                <a:gd name="connsiteX5" fmla="*/ 743578 w 743578"/>
                <a:gd name="connsiteY5" fmla="*/ 401934 h 4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78" h="401934">
                  <a:moveTo>
                    <a:pt x="743578" y="401934"/>
                  </a:moveTo>
                  <a:lnTo>
                    <a:pt x="246185" y="226088"/>
                  </a:lnTo>
                  <a:lnTo>
                    <a:pt x="0" y="75363"/>
                  </a:lnTo>
                  <a:lnTo>
                    <a:pt x="50242" y="0"/>
                  </a:lnTo>
                  <a:lnTo>
                    <a:pt x="617974" y="60290"/>
                  </a:lnTo>
                  <a:lnTo>
                    <a:pt x="743578" y="4019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Freeform 10">
              <a:extLst>
                <a:ext uri="{FF2B5EF4-FFF2-40B4-BE49-F238E27FC236}">
                  <a16:creationId xmlns:a16="http://schemas.microsoft.com/office/drawing/2014/main" id="{6DD7B645-1D90-4FF7-8749-B226B043741F}"/>
                </a:ext>
              </a:extLst>
            </p:cNvPr>
            <p:cNvSpPr/>
            <p:nvPr/>
          </p:nvSpPr>
          <p:spPr bwMode="auto">
            <a:xfrm>
              <a:off x="7792497" y="3727938"/>
              <a:ext cx="411982" cy="276330"/>
            </a:xfrm>
            <a:custGeom>
              <a:avLst/>
              <a:gdLst>
                <a:gd name="connsiteX0" fmla="*/ 311499 w 411982"/>
                <a:gd name="connsiteY0" fmla="*/ 0 h 276330"/>
                <a:gd name="connsiteX1" fmla="*/ 411982 w 411982"/>
                <a:gd name="connsiteY1" fmla="*/ 80387 h 276330"/>
                <a:gd name="connsiteX2" fmla="*/ 281354 w 411982"/>
                <a:gd name="connsiteY2" fmla="*/ 276330 h 276330"/>
                <a:gd name="connsiteX3" fmla="*/ 0 w 411982"/>
                <a:gd name="connsiteY3" fmla="*/ 246185 h 276330"/>
                <a:gd name="connsiteX4" fmla="*/ 115556 w 411982"/>
                <a:gd name="connsiteY4" fmla="*/ 60291 h 276330"/>
                <a:gd name="connsiteX5" fmla="*/ 311499 w 411982"/>
                <a:gd name="connsiteY5" fmla="*/ 0 h 27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982" h="276330">
                  <a:moveTo>
                    <a:pt x="311499" y="0"/>
                  </a:moveTo>
                  <a:lnTo>
                    <a:pt x="411982" y="80387"/>
                  </a:lnTo>
                  <a:lnTo>
                    <a:pt x="281354" y="276330"/>
                  </a:lnTo>
                  <a:lnTo>
                    <a:pt x="0" y="246185"/>
                  </a:lnTo>
                  <a:lnTo>
                    <a:pt x="115556" y="60291"/>
                  </a:lnTo>
                  <a:lnTo>
                    <a:pt x="311499"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Freeform 11">
              <a:extLst>
                <a:ext uri="{FF2B5EF4-FFF2-40B4-BE49-F238E27FC236}">
                  <a16:creationId xmlns:a16="http://schemas.microsoft.com/office/drawing/2014/main" id="{41FB126F-DDAD-486A-8E9A-582EB4C9360A}"/>
                </a:ext>
              </a:extLst>
            </p:cNvPr>
            <p:cNvSpPr/>
            <p:nvPr/>
          </p:nvSpPr>
          <p:spPr bwMode="auto">
            <a:xfrm>
              <a:off x="6636936" y="3758084"/>
              <a:ext cx="195943" cy="246184"/>
            </a:xfrm>
            <a:custGeom>
              <a:avLst/>
              <a:gdLst>
                <a:gd name="connsiteX0" fmla="*/ 0 w 195943"/>
                <a:gd name="connsiteY0" fmla="*/ 0 h 246184"/>
                <a:gd name="connsiteX1" fmla="*/ 180871 w 195943"/>
                <a:gd name="connsiteY1" fmla="*/ 20096 h 246184"/>
                <a:gd name="connsiteX2" fmla="*/ 195943 w 195943"/>
                <a:gd name="connsiteY2" fmla="*/ 246184 h 246184"/>
                <a:gd name="connsiteX3" fmla="*/ 65315 w 195943"/>
                <a:gd name="connsiteY3" fmla="*/ 200967 h 246184"/>
                <a:gd name="connsiteX4" fmla="*/ 0 w 195943"/>
                <a:gd name="connsiteY4" fmla="*/ 0 h 246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943" h="246184">
                  <a:moveTo>
                    <a:pt x="0" y="0"/>
                  </a:moveTo>
                  <a:lnTo>
                    <a:pt x="180871" y="20096"/>
                  </a:lnTo>
                  <a:lnTo>
                    <a:pt x="195943" y="246184"/>
                  </a:lnTo>
                  <a:lnTo>
                    <a:pt x="65315" y="200967"/>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Freeform 12">
              <a:extLst>
                <a:ext uri="{FF2B5EF4-FFF2-40B4-BE49-F238E27FC236}">
                  <a16:creationId xmlns:a16="http://schemas.microsoft.com/office/drawing/2014/main" id="{33FCAB43-8D50-4A34-B704-036B353C4354}"/>
                </a:ext>
              </a:extLst>
            </p:cNvPr>
            <p:cNvSpPr/>
            <p:nvPr/>
          </p:nvSpPr>
          <p:spPr bwMode="auto">
            <a:xfrm>
              <a:off x="6652009" y="2692958"/>
              <a:ext cx="497393" cy="251209"/>
            </a:xfrm>
            <a:custGeom>
              <a:avLst/>
              <a:gdLst>
                <a:gd name="connsiteX0" fmla="*/ 497393 w 497393"/>
                <a:gd name="connsiteY0" fmla="*/ 25121 h 251209"/>
                <a:gd name="connsiteX1" fmla="*/ 396910 w 497393"/>
                <a:gd name="connsiteY1" fmla="*/ 145701 h 251209"/>
                <a:gd name="connsiteX2" fmla="*/ 65314 w 497393"/>
                <a:gd name="connsiteY2" fmla="*/ 251209 h 251209"/>
                <a:gd name="connsiteX3" fmla="*/ 0 w 497393"/>
                <a:gd name="connsiteY3" fmla="*/ 205991 h 251209"/>
                <a:gd name="connsiteX4" fmla="*/ 231112 w 497393"/>
                <a:gd name="connsiteY4" fmla="*/ 0 h 251209"/>
                <a:gd name="connsiteX5" fmla="*/ 497393 w 497393"/>
                <a:gd name="connsiteY5" fmla="*/ 25121 h 251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393" h="251209">
                  <a:moveTo>
                    <a:pt x="497393" y="25121"/>
                  </a:moveTo>
                  <a:lnTo>
                    <a:pt x="396910" y="145701"/>
                  </a:lnTo>
                  <a:lnTo>
                    <a:pt x="65314" y="251209"/>
                  </a:lnTo>
                  <a:lnTo>
                    <a:pt x="0" y="205991"/>
                  </a:lnTo>
                  <a:lnTo>
                    <a:pt x="231112" y="0"/>
                  </a:lnTo>
                  <a:lnTo>
                    <a:pt x="497393" y="2512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3" name="Group 102">
            <a:extLst>
              <a:ext uri="{FF2B5EF4-FFF2-40B4-BE49-F238E27FC236}">
                <a16:creationId xmlns:a16="http://schemas.microsoft.com/office/drawing/2014/main" id="{C3074DD3-BF58-43DC-A92D-127205FBB536}"/>
              </a:ext>
            </a:extLst>
          </p:cNvPr>
          <p:cNvGrpSpPr/>
          <p:nvPr/>
        </p:nvGrpSpPr>
        <p:grpSpPr>
          <a:xfrm>
            <a:off x="9297851" y="2866645"/>
            <a:ext cx="2082250" cy="1104209"/>
            <a:chOff x="9484337" y="2923620"/>
            <a:chExt cx="2124033" cy="1126367"/>
          </a:xfrm>
        </p:grpSpPr>
        <p:pic>
          <p:nvPicPr>
            <p:cNvPr id="104" name="Graphic 103">
              <a:extLst>
                <a:ext uri="{FF2B5EF4-FFF2-40B4-BE49-F238E27FC236}">
                  <a16:creationId xmlns:a16="http://schemas.microsoft.com/office/drawing/2014/main" id="{9CE7B225-F67E-4B1D-B51D-A01D6B4F50B9}"/>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16256" t="24617" r="16405" b="17273"/>
            <a:stretch/>
          </p:blipFill>
          <p:spPr>
            <a:xfrm>
              <a:off x="9524198" y="2957241"/>
              <a:ext cx="2040556" cy="1080044"/>
            </a:xfrm>
            <a:prstGeom prst="rect">
              <a:avLst/>
            </a:prstGeom>
          </p:spPr>
        </p:pic>
        <p:sp>
          <p:nvSpPr>
            <p:cNvPr id="105" name="Freeform 14">
              <a:extLst>
                <a:ext uri="{FF2B5EF4-FFF2-40B4-BE49-F238E27FC236}">
                  <a16:creationId xmlns:a16="http://schemas.microsoft.com/office/drawing/2014/main" id="{F4D9DE3D-C0F2-49C6-BD2D-7AEC2399D89E}"/>
                </a:ext>
              </a:extLst>
            </p:cNvPr>
            <p:cNvSpPr/>
            <p:nvPr/>
          </p:nvSpPr>
          <p:spPr bwMode="auto">
            <a:xfrm>
              <a:off x="9484337" y="3477180"/>
              <a:ext cx="168119" cy="319835"/>
            </a:xfrm>
            <a:custGeom>
              <a:avLst/>
              <a:gdLst>
                <a:gd name="connsiteX0" fmla="*/ 0 w 168119"/>
                <a:gd name="connsiteY0" fmla="*/ 0 h 319835"/>
                <a:gd name="connsiteX1" fmla="*/ 168119 w 168119"/>
                <a:gd name="connsiteY1" fmla="*/ 127114 h 319835"/>
                <a:gd name="connsiteX2" fmla="*/ 131215 w 168119"/>
                <a:gd name="connsiteY2" fmla="*/ 282931 h 319835"/>
                <a:gd name="connsiteX3" fmla="*/ 4101 w 168119"/>
                <a:gd name="connsiteY3" fmla="*/ 319835 h 319835"/>
                <a:gd name="connsiteX4" fmla="*/ 0 w 168119"/>
                <a:gd name="connsiteY4" fmla="*/ 0 h 319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119" h="319835">
                  <a:moveTo>
                    <a:pt x="0" y="0"/>
                  </a:moveTo>
                  <a:lnTo>
                    <a:pt x="168119" y="127114"/>
                  </a:lnTo>
                  <a:lnTo>
                    <a:pt x="131215" y="282931"/>
                  </a:lnTo>
                  <a:lnTo>
                    <a:pt x="4101" y="319835"/>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Freeform 15">
              <a:extLst>
                <a:ext uri="{FF2B5EF4-FFF2-40B4-BE49-F238E27FC236}">
                  <a16:creationId xmlns:a16="http://schemas.microsoft.com/office/drawing/2014/main" id="{383A9A67-A2B9-48E9-AA82-F5F81BF53E1D}"/>
                </a:ext>
              </a:extLst>
            </p:cNvPr>
            <p:cNvSpPr/>
            <p:nvPr/>
          </p:nvSpPr>
          <p:spPr bwMode="auto">
            <a:xfrm>
              <a:off x="10644764" y="2923620"/>
              <a:ext cx="963606" cy="61506"/>
            </a:xfrm>
            <a:custGeom>
              <a:avLst/>
              <a:gdLst>
                <a:gd name="connsiteX0" fmla="*/ 12301 w 963606"/>
                <a:gd name="connsiteY0" fmla="*/ 0 h 61506"/>
                <a:gd name="connsiteX1" fmla="*/ 0 w 963606"/>
                <a:gd name="connsiteY1" fmla="*/ 61506 h 61506"/>
                <a:gd name="connsiteX2" fmla="*/ 963606 w 963606"/>
                <a:gd name="connsiteY2" fmla="*/ 57406 h 61506"/>
                <a:gd name="connsiteX3" fmla="*/ 918501 w 963606"/>
                <a:gd name="connsiteY3" fmla="*/ 8201 h 61506"/>
                <a:gd name="connsiteX4" fmla="*/ 12301 w 963606"/>
                <a:gd name="connsiteY4" fmla="*/ 0 h 61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606" h="61506">
                  <a:moveTo>
                    <a:pt x="12301" y="0"/>
                  </a:moveTo>
                  <a:lnTo>
                    <a:pt x="0" y="61506"/>
                  </a:lnTo>
                  <a:lnTo>
                    <a:pt x="963606" y="57406"/>
                  </a:lnTo>
                  <a:lnTo>
                    <a:pt x="918501" y="8201"/>
                  </a:lnTo>
                  <a:lnTo>
                    <a:pt x="1230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Freeform 16">
              <a:extLst>
                <a:ext uri="{FF2B5EF4-FFF2-40B4-BE49-F238E27FC236}">
                  <a16:creationId xmlns:a16="http://schemas.microsoft.com/office/drawing/2014/main" id="{E5788AD6-440D-43CF-934C-1B5BEE8C1190}"/>
                </a:ext>
              </a:extLst>
            </p:cNvPr>
            <p:cNvSpPr/>
            <p:nvPr/>
          </p:nvSpPr>
          <p:spPr bwMode="auto">
            <a:xfrm>
              <a:off x="9504839" y="2956423"/>
              <a:ext cx="172219" cy="94311"/>
            </a:xfrm>
            <a:custGeom>
              <a:avLst/>
              <a:gdLst>
                <a:gd name="connsiteX0" fmla="*/ 0 w 172219"/>
                <a:gd name="connsiteY0" fmla="*/ 0 h 94311"/>
                <a:gd name="connsiteX1" fmla="*/ 8201 w 172219"/>
                <a:gd name="connsiteY1" fmla="*/ 94311 h 94311"/>
                <a:gd name="connsiteX2" fmla="*/ 172219 w 172219"/>
                <a:gd name="connsiteY2" fmla="*/ 65607 h 94311"/>
                <a:gd name="connsiteX3" fmla="*/ 102512 w 172219"/>
                <a:gd name="connsiteY3" fmla="*/ 16402 h 94311"/>
                <a:gd name="connsiteX4" fmla="*/ 0 w 172219"/>
                <a:gd name="connsiteY4" fmla="*/ 0 h 94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219" h="94311">
                  <a:moveTo>
                    <a:pt x="0" y="0"/>
                  </a:moveTo>
                  <a:lnTo>
                    <a:pt x="8201" y="94311"/>
                  </a:lnTo>
                  <a:lnTo>
                    <a:pt x="172219" y="65607"/>
                  </a:lnTo>
                  <a:lnTo>
                    <a:pt x="102512" y="16402"/>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Freeform 17">
              <a:extLst>
                <a:ext uri="{FF2B5EF4-FFF2-40B4-BE49-F238E27FC236}">
                  <a16:creationId xmlns:a16="http://schemas.microsoft.com/office/drawing/2014/main" id="{996E6AE1-06A3-4711-B5B0-2E32045D9353}"/>
                </a:ext>
              </a:extLst>
            </p:cNvPr>
            <p:cNvSpPr/>
            <p:nvPr/>
          </p:nvSpPr>
          <p:spPr bwMode="auto">
            <a:xfrm>
              <a:off x="10259322" y="3587892"/>
              <a:ext cx="291132" cy="65608"/>
            </a:xfrm>
            <a:custGeom>
              <a:avLst/>
              <a:gdLst>
                <a:gd name="connsiteX0" fmla="*/ 12301 w 291132"/>
                <a:gd name="connsiteY0" fmla="*/ 0 h 65608"/>
                <a:gd name="connsiteX1" fmla="*/ 278830 w 291132"/>
                <a:gd name="connsiteY1" fmla="*/ 12302 h 65608"/>
                <a:gd name="connsiteX2" fmla="*/ 291132 w 291132"/>
                <a:gd name="connsiteY2" fmla="*/ 45105 h 65608"/>
                <a:gd name="connsiteX3" fmla="*/ 151717 w 291132"/>
                <a:gd name="connsiteY3" fmla="*/ 61507 h 65608"/>
                <a:gd name="connsiteX4" fmla="*/ 0 w 291132"/>
                <a:gd name="connsiteY4" fmla="*/ 65608 h 65608"/>
                <a:gd name="connsiteX5" fmla="*/ 12301 w 291132"/>
                <a:gd name="connsiteY5" fmla="*/ 0 h 6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132" h="65608">
                  <a:moveTo>
                    <a:pt x="12301" y="0"/>
                  </a:moveTo>
                  <a:lnTo>
                    <a:pt x="278830" y="12302"/>
                  </a:lnTo>
                  <a:lnTo>
                    <a:pt x="291132" y="45105"/>
                  </a:lnTo>
                  <a:lnTo>
                    <a:pt x="151717" y="61507"/>
                  </a:lnTo>
                  <a:lnTo>
                    <a:pt x="0" y="65608"/>
                  </a:lnTo>
                  <a:lnTo>
                    <a:pt x="1230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Freeform 19">
              <a:extLst>
                <a:ext uri="{FF2B5EF4-FFF2-40B4-BE49-F238E27FC236}">
                  <a16:creationId xmlns:a16="http://schemas.microsoft.com/office/drawing/2014/main" id="{DAD8772C-7737-436D-85D2-C9143E081840}"/>
                </a:ext>
              </a:extLst>
            </p:cNvPr>
            <p:cNvSpPr/>
            <p:nvPr/>
          </p:nvSpPr>
          <p:spPr bwMode="auto">
            <a:xfrm>
              <a:off x="10779125" y="3597275"/>
              <a:ext cx="88900" cy="53975"/>
            </a:xfrm>
            <a:custGeom>
              <a:avLst/>
              <a:gdLst>
                <a:gd name="connsiteX0" fmla="*/ 34925 w 88900"/>
                <a:gd name="connsiteY0" fmla="*/ 0 h 53975"/>
                <a:gd name="connsiteX1" fmla="*/ 0 w 88900"/>
                <a:gd name="connsiteY1" fmla="*/ 41275 h 53975"/>
                <a:gd name="connsiteX2" fmla="*/ 47625 w 88900"/>
                <a:gd name="connsiteY2" fmla="*/ 53975 h 53975"/>
                <a:gd name="connsiteX3" fmla="*/ 88900 w 88900"/>
                <a:gd name="connsiteY3" fmla="*/ 0 h 53975"/>
                <a:gd name="connsiteX4" fmla="*/ 34925 w 88900"/>
                <a:gd name="connsiteY4" fmla="*/ 0 h 5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00" h="53975">
                  <a:moveTo>
                    <a:pt x="34925" y="0"/>
                  </a:moveTo>
                  <a:lnTo>
                    <a:pt x="0" y="41275"/>
                  </a:lnTo>
                  <a:lnTo>
                    <a:pt x="47625" y="53975"/>
                  </a:lnTo>
                  <a:lnTo>
                    <a:pt x="88900" y="0"/>
                  </a:lnTo>
                  <a:lnTo>
                    <a:pt x="34925"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110">
              <a:extLst>
                <a:ext uri="{FF2B5EF4-FFF2-40B4-BE49-F238E27FC236}">
                  <a16:creationId xmlns:a16="http://schemas.microsoft.com/office/drawing/2014/main" id="{4A9FBD07-6EA4-429A-BA88-D7CA9CC376C5}"/>
                </a:ext>
              </a:extLst>
            </p:cNvPr>
            <p:cNvSpPr/>
            <p:nvPr/>
          </p:nvSpPr>
          <p:spPr bwMode="auto">
            <a:xfrm>
              <a:off x="11306175" y="4004268"/>
              <a:ext cx="258579"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927627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Registry?</a:t>
            </a:r>
          </a:p>
        </p:txBody>
      </p:sp>
      <p:sp>
        <p:nvSpPr>
          <p:cNvPr id="34" name="Rectangle 33">
            <a:extLst>
              <a:ext uri="{FF2B5EF4-FFF2-40B4-BE49-F238E27FC236}">
                <a16:creationId xmlns:a16="http://schemas.microsoft.com/office/drawing/2014/main" id="{975A6C6C-115C-4658-9703-E4E2A031F805}"/>
              </a:ext>
            </a:extLst>
          </p:cNvPr>
          <p:cNvSpPr/>
          <p:nvPr/>
        </p:nvSpPr>
        <p:spPr bwMode="auto">
          <a:xfrm>
            <a:off x="819252" y="1196343"/>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5" name="Rectangle 34">
            <a:extLst>
              <a:ext uri="{FF2B5EF4-FFF2-40B4-BE49-F238E27FC236}">
                <a16:creationId xmlns:a16="http://schemas.microsoft.com/office/drawing/2014/main" id="{FAD42730-6F6B-4D23-97B0-B8F118424AFE}"/>
              </a:ext>
            </a:extLst>
          </p:cNvPr>
          <p:cNvSpPr/>
          <p:nvPr/>
        </p:nvSpPr>
        <p:spPr bwMode="auto">
          <a:xfrm>
            <a:off x="3977578" y="1749182"/>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B2BE4C84-E49E-4AD7-97A9-E86498B71DE6}"/>
              </a:ext>
            </a:extLst>
          </p:cNvPr>
          <p:cNvSpPr/>
          <p:nvPr/>
        </p:nvSpPr>
        <p:spPr bwMode="auto">
          <a:xfrm>
            <a:off x="2587396" y="1746457"/>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573D4D14-9F10-4A06-864B-1BC9001E8AEE}"/>
              </a:ext>
            </a:extLst>
          </p:cNvPr>
          <p:cNvSpPr/>
          <p:nvPr/>
        </p:nvSpPr>
        <p:spPr bwMode="auto">
          <a:xfrm>
            <a:off x="995908" y="1756155"/>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8" name="Rectangle 37">
            <a:extLst>
              <a:ext uri="{FF2B5EF4-FFF2-40B4-BE49-F238E27FC236}">
                <a16:creationId xmlns:a16="http://schemas.microsoft.com/office/drawing/2014/main" id="{148DDAD1-E22B-42EB-B229-AB1F505E687E}"/>
              </a:ext>
            </a:extLst>
          </p:cNvPr>
          <p:cNvSpPr/>
          <p:nvPr/>
        </p:nvSpPr>
        <p:spPr>
          <a:xfrm>
            <a:off x="730774" y="5960499"/>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40" name="Rectangle 39">
            <a:extLst>
              <a:ext uri="{FF2B5EF4-FFF2-40B4-BE49-F238E27FC236}">
                <a16:creationId xmlns:a16="http://schemas.microsoft.com/office/drawing/2014/main" id="{F6567032-4628-4427-8F74-CEB0A061A57C}"/>
              </a:ext>
            </a:extLst>
          </p:cNvPr>
          <p:cNvSpPr/>
          <p:nvPr/>
        </p:nvSpPr>
        <p:spPr>
          <a:xfrm>
            <a:off x="730774" y="5479869"/>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2" name="Rectangle 41">
            <a:extLst>
              <a:ext uri="{FF2B5EF4-FFF2-40B4-BE49-F238E27FC236}">
                <a16:creationId xmlns:a16="http://schemas.microsoft.com/office/drawing/2014/main" id="{72E78A24-0F8B-42BE-8AE8-FF3CBC1FA2B0}"/>
              </a:ext>
            </a:extLst>
          </p:cNvPr>
          <p:cNvSpPr/>
          <p:nvPr/>
        </p:nvSpPr>
        <p:spPr>
          <a:xfrm>
            <a:off x="730774" y="4999239"/>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4" name="Rectangle 43">
            <a:extLst>
              <a:ext uri="{FF2B5EF4-FFF2-40B4-BE49-F238E27FC236}">
                <a16:creationId xmlns:a16="http://schemas.microsoft.com/office/drawing/2014/main" id="{49C42B35-1602-4600-B566-96D798A68FD2}"/>
              </a:ext>
            </a:extLst>
          </p:cNvPr>
          <p:cNvSpPr/>
          <p:nvPr/>
        </p:nvSpPr>
        <p:spPr>
          <a:xfrm>
            <a:off x="2805054" y="3593134"/>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5" name="Rectangle 44">
            <a:extLst>
              <a:ext uri="{FF2B5EF4-FFF2-40B4-BE49-F238E27FC236}">
                <a16:creationId xmlns:a16="http://schemas.microsoft.com/office/drawing/2014/main" id="{E74DB5FE-832E-4F8C-BFAE-9B910759A986}"/>
              </a:ext>
            </a:extLst>
          </p:cNvPr>
          <p:cNvSpPr/>
          <p:nvPr/>
        </p:nvSpPr>
        <p:spPr>
          <a:xfrm>
            <a:off x="2805055" y="2160665"/>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6" name="Rectangle 45">
            <a:extLst>
              <a:ext uri="{FF2B5EF4-FFF2-40B4-BE49-F238E27FC236}">
                <a16:creationId xmlns:a16="http://schemas.microsoft.com/office/drawing/2014/main" id="{3C3E59B6-221A-4415-AA20-3346B6369C9D}"/>
              </a:ext>
            </a:extLst>
          </p:cNvPr>
          <p:cNvSpPr/>
          <p:nvPr/>
        </p:nvSpPr>
        <p:spPr>
          <a:xfrm>
            <a:off x="4058467" y="2160663"/>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7" name="Rectangle 46">
            <a:extLst>
              <a:ext uri="{FF2B5EF4-FFF2-40B4-BE49-F238E27FC236}">
                <a16:creationId xmlns:a16="http://schemas.microsoft.com/office/drawing/2014/main" id="{97986229-2F08-4860-A7CA-17BACCEB67B7}"/>
              </a:ext>
            </a:extLst>
          </p:cNvPr>
          <p:cNvSpPr/>
          <p:nvPr/>
        </p:nvSpPr>
        <p:spPr>
          <a:xfrm>
            <a:off x="1246268" y="3609478"/>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8" name="Rectangle 47">
            <a:extLst>
              <a:ext uri="{FF2B5EF4-FFF2-40B4-BE49-F238E27FC236}">
                <a16:creationId xmlns:a16="http://schemas.microsoft.com/office/drawing/2014/main" id="{E4D88737-8E8B-4D9C-84F4-D24524A66D61}"/>
              </a:ext>
            </a:extLst>
          </p:cNvPr>
          <p:cNvSpPr/>
          <p:nvPr/>
        </p:nvSpPr>
        <p:spPr>
          <a:xfrm>
            <a:off x="1246270" y="2177009"/>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9" name="Rectangle 48">
            <a:extLst>
              <a:ext uri="{FF2B5EF4-FFF2-40B4-BE49-F238E27FC236}">
                <a16:creationId xmlns:a16="http://schemas.microsoft.com/office/drawing/2014/main" id="{DFF008BF-3A11-4A0B-BA2D-F682F0C27BCB}"/>
              </a:ext>
            </a:extLst>
          </p:cNvPr>
          <p:cNvSpPr/>
          <p:nvPr/>
        </p:nvSpPr>
        <p:spPr bwMode="auto">
          <a:xfrm>
            <a:off x="995908" y="4493191"/>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50" name="Rectangle 49">
            <a:extLst>
              <a:ext uri="{FF2B5EF4-FFF2-40B4-BE49-F238E27FC236}">
                <a16:creationId xmlns:a16="http://schemas.microsoft.com/office/drawing/2014/main" id="{4C533ED1-D18F-4B2B-A2B5-244009BA0E91}"/>
              </a:ext>
            </a:extLst>
          </p:cNvPr>
          <p:cNvSpPr/>
          <p:nvPr/>
        </p:nvSpPr>
        <p:spPr bwMode="auto">
          <a:xfrm>
            <a:off x="995908" y="4078421"/>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1" name="Rectangle 50">
            <a:extLst>
              <a:ext uri="{FF2B5EF4-FFF2-40B4-BE49-F238E27FC236}">
                <a16:creationId xmlns:a16="http://schemas.microsoft.com/office/drawing/2014/main" id="{D36D3A53-A97D-4C8F-846B-73F68944F8C2}"/>
              </a:ext>
            </a:extLst>
          </p:cNvPr>
          <p:cNvSpPr/>
          <p:nvPr/>
        </p:nvSpPr>
        <p:spPr>
          <a:xfrm>
            <a:off x="4059188" y="3604765"/>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pic>
        <p:nvPicPr>
          <p:cNvPr id="52" name="Picture 51">
            <a:extLst>
              <a:ext uri="{FF2B5EF4-FFF2-40B4-BE49-F238E27FC236}">
                <a16:creationId xmlns:a16="http://schemas.microsoft.com/office/drawing/2014/main" id="{D2ED4B6E-92A5-4AD9-B3C4-FAEF23BA2E3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96002" y="4089743"/>
            <a:ext cx="1975214" cy="398297"/>
          </a:xfrm>
          <a:prstGeom prst="rect">
            <a:avLst/>
          </a:prstGeom>
        </p:spPr>
      </p:pic>
      <p:grpSp>
        <p:nvGrpSpPr>
          <p:cNvPr id="25" name="Group 24">
            <a:extLst>
              <a:ext uri="{FF2B5EF4-FFF2-40B4-BE49-F238E27FC236}">
                <a16:creationId xmlns:a16="http://schemas.microsoft.com/office/drawing/2014/main" id="{F2E70FBE-C735-4433-9352-1424DCFEDF93}"/>
              </a:ext>
            </a:extLst>
          </p:cNvPr>
          <p:cNvGrpSpPr/>
          <p:nvPr/>
        </p:nvGrpSpPr>
        <p:grpSpPr>
          <a:xfrm>
            <a:off x="8236323" y="1889535"/>
            <a:ext cx="2887981" cy="3993553"/>
            <a:chOff x="8236323" y="1889535"/>
            <a:chExt cx="2887981" cy="3993553"/>
          </a:xfrm>
        </p:grpSpPr>
        <p:sp>
          <p:nvSpPr>
            <p:cNvPr id="3" name="Rectangle 2">
              <a:extLst>
                <a:ext uri="{FF2B5EF4-FFF2-40B4-BE49-F238E27FC236}">
                  <a16:creationId xmlns:a16="http://schemas.microsoft.com/office/drawing/2014/main" id="{44EE68FF-F0D9-45BE-B935-CEEC34AF0E9C}"/>
                </a:ext>
              </a:extLst>
            </p:cNvPr>
            <p:cNvSpPr/>
            <p:nvPr/>
          </p:nvSpPr>
          <p:spPr bwMode="auto">
            <a:xfrm>
              <a:off x="8236323" y="1889535"/>
              <a:ext cx="2887981" cy="3993553"/>
            </a:xfrm>
            <a:prstGeom prst="rect">
              <a:avLst/>
            </a:prstGeom>
            <a:solidFill>
              <a:srgbClr val="7030A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Container Registry</a:t>
              </a:r>
            </a:p>
          </p:txBody>
        </p:sp>
        <p:sp>
          <p:nvSpPr>
            <p:cNvPr id="23" name="Rectangle 22">
              <a:extLst>
                <a:ext uri="{FF2B5EF4-FFF2-40B4-BE49-F238E27FC236}">
                  <a16:creationId xmlns:a16="http://schemas.microsoft.com/office/drawing/2014/main" id="{FDF1C52B-8F40-4A83-9E49-C3AAEED45146}"/>
                </a:ext>
              </a:extLst>
            </p:cNvPr>
            <p:cNvSpPr/>
            <p:nvPr/>
          </p:nvSpPr>
          <p:spPr bwMode="auto">
            <a:xfrm>
              <a:off x="8545606" y="2501153"/>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sp>
          <p:nvSpPr>
            <p:cNvPr id="53" name="Rectangle 52">
              <a:extLst>
                <a:ext uri="{FF2B5EF4-FFF2-40B4-BE49-F238E27FC236}">
                  <a16:creationId xmlns:a16="http://schemas.microsoft.com/office/drawing/2014/main" id="{91888D4B-D89C-43CD-86E8-897076AFEEF6}"/>
                </a:ext>
              </a:extLst>
            </p:cNvPr>
            <p:cNvSpPr/>
            <p:nvPr/>
          </p:nvSpPr>
          <p:spPr bwMode="auto">
            <a:xfrm>
              <a:off x="8540675" y="3057941"/>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sp>
          <p:nvSpPr>
            <p:cNvPr id="54" name="Rectangle 53">
              <a:extLst>
                <a:ext uri="{FF2B5EF4-FFF2-40B4-BE49-F238E27FC236}">
                  <a16:creationId xmlns:a16="http://schemas.microsoft.com/office/drawing/2014/main" id="{0508EAEE-ACD1-4EB3-B2AA-0F603661D9CC}"/>
                </a:ext>
              </a:extLst>
            </p:cNvPr>
            <p:cNvSpPr/>
            <p:nvPr/>
          </p:nvSpPr>
          <p:spPr bwMode="auto">
            <a:xfrm>
              <a:off x="8540675" y="3617746"/>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sp>
          <p:nvSpPr>
            <p:cNvPr id="55" name="Rectangle 54">
              <a:extLst>
                <a:ext uri="{FF2B5EF4-FFF2-40B4-BE49-F238E27FC236}">
                  <a16:creationId xmlns:a16="http://schemas.microsoft.com/office/drawing/2014/main" id="{E2B894D3-B714-467E-87FB-F7274974414D}"/>
                </a:ext>
              </a:extLst>
            </p:cNvPr>
            <p:cNvSpPr/>
            <p:nvPr/>
          </p:nvSpPr>
          <p:spPr bwMode="auto">
            <a:xfrm>
              <a:off x="8540675" y="4170107"/>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sp>
          <p:nvSpPr>
            <p:cNvPr id="56" name="Rectangle 55">
              <a:extLst>
                <a:ext uri="{FF2B5EF4-FFF2-40B4-BE49-F238E27FC236}">
                  <a16:creationId xmlns:a16="http://schemas.microsoft.com/office/drawing/2014/main" id="{0F94FA96-E307-4FD4-BF6B-5387EF484132}"/>
                </a:ext>
              </a:extLst>
            </p:cNvPr>
            <p:cNvSpPr/>
            <p:nvPr/>
          </p:nvSpPr>
          <p:spPr bwMode="auto">
            <a:xfrm>
              <a:off x="8540675" y="4722468"/>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sp>
          <p:nvSpPr>
            <p:cNvPr id="57" name="Rectangle 56">
              <a:extLst>
                <a:ext uri="{FF2B5EF4-FFF2-40B4-BE49-F238E27FC236}">
                  <a16:creationId xmlns:a16="http://schemas.microsoft.com/office/drawing/2014/main" id="{869387FD-BF27-4024-89AE-02A7257883CA}"/>
                </a:ext>
              </a:extLst>
            </p:cNvPr>
            <p:cNvSpPr/>
            <p:nvPr/>
          </p:nvSpPr>
          <p:spPr bwMode="auto">
            <a:xfrm>
              <a:off x="8540675" y="5262953"/>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grpSp>
      <p:cxnSp>
        <p:nvCxnSpPr>
          <p:cNvPr id="27" name="Straight Arrow Connector 26">
            <a:extLst>
              <a:ext uri="{FF2B5EF4-FFF2-40B4-BE49-F238E27FC236}">
                <a16:creationId xmlns:a16="http://schemas.microsoft.com/office/drawing/2014/main" id="{47C8B9CF-7D3A-4A7D-943B-0EF59BD7D57A}"/>
              </a:ext>
            </a:extLst>
          </p:cNvPr>
          <p:cNvCxnSpPr>
            <a:cxnSpLocks/>
          </p:cNvCxnSpPr>
          <p:nvPr/>
        </p:nvCxnSpPr>
        <p:spPr>
          <a:xfrm flipV="1">
            <a:off x="5402471" y="3691218"/>
            <a:ext cx="2773341" cy="598395"/>
          </a:xfrm>
          <a:prstGeom prst="straightConnector1">
            <a:avLst/>
          </a:prstGeom>
          <a:ln w="57150">
            <a:solidFill>
              <a:schemeClr val="accent5">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319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083611"/>
          </a:xfrm>
        </p:spPr>
        <p:txBody>
          <a:bodyPr/>
          <a:lstStyle/>
          <a:p>
            <a:r>
              <a:rPr lang="en-US" sz="3200" b="1" dirty="0"/>
              <a:t>Create an Azure Container Registry</a:t>
            </a:r>
          </a:p>
          <a:p>
            <a:r>
              <a:rPr lang="en-US" sz="3000" b="1" dirty="0"/>
              <a:t>Either: </a:t>
            </a:r>
          </a:p>
          <a:p>
            <a:pPr lvl="1"/>
            <a:r>
              <a:rPr lang="en-US" sz="2800" b="1" dirty="0"/>
              <a:t>Publish your content-</a:t>
            </a:r>
            <a:r>
              <a:rPr lang="en-US" sz="2800" b="1" dirty="0" err="1"/>
              <a:t>api</a:t>
            </a:r>
            <a:r>
              <a:rPr lang="en-US" sz="2800" b="1" dirty="0"/>
              <a:t> &amp; content-web containers to the ACR </a:t>
            </a:r>
          </a:p>
          <a:p>
            <a:pPr lvl="1"/>
            <a:r>
              <a:rPr lang="en-US" sz="2800" b="1" dirty="0"/>
              <a:t>Have the ACR rebuild your containers in Azure and store them</a:t>
            </a:r>
            <a:endParaRPr lang="en-US" dirty="0"/>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157240"/>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panose="020B0502040204020203" pitchFamily="34" charset="0"/>
                <a:cs typeface="Segoe UI" panose="020B0502040204020203" pitchFamily="34" charset="0"/>
              </a:rPr>
              <a:t>Challenge 2</a:t>
            </a:r>
          </a:p>
          <a:p>
            <a:r>
              <a:rPr lang="en-US" sz="3200" b="1" dirty="0">
                <a:latin typeface="+mn-lt"/>
                <a:hlinkClick r:id="rId2"/>
              </a:rPr>
              <a:t>The Azure Container Registry</a:t>
            </a:r>
            <a:endParaRPr lang="en-US" sz="3200" dirty="0">
              <a:latin typeface="+mn-lt"/>
            </a:endParaRPr>
          </a:p>
        </p:txBody>
      </p:sp>
    </p:spTree>
    <p:extLst>
      <p:ext uri="{BB962C8B-B14F-4D97-AF65-F5344CB8AC3E}">
        <p14:creationId xmlns:p14="http://schemas.microsoft.com/office/powerpoint/2010/main" val="82719879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333558"/>
            <a:ext cx="11653523" cy="1071026"/>
          </a:xfrm>
        </p:spPr>
        <p:txBody>
          <a:bodyPr/>
          <a:lstStyle/>
          <a:p>
            <a:r>
              <a:rPr lang="en-US" sz="3200" dirty="0">
                <a:latin typeface="+mn-lt"/>
              </a:rPr>
              <a:t>Customer has existing web app, they want to modernize it and run it in containers in the cloud</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ea typeface="+mn-ea"/>
                <a:cs typeface="Segoe UI Light" panose="020B0502040204020203" pitchFamily="34" charset="0"/>
              </a:rPr>
              <a:t>Challenge Scenario</a:t>
            </a:r>
          </a:p>
        </p:txBody>
      </p:sp>
      <p:sp>
        <p:nvSpPr>
          <p:cNvPr id="4" name="Text Placeholder 1">
            <a:extLst>
              <a:ext uri="{FF2B5EF4-FFF2-40B4-BE49-F238E27FC236}">
                <a16:creationId xmlns:a16="http://schemas.microsoft.com/office/drawing/2014/main" id="{80B643C3-E2CF-432B-8960-FA8C677B2B6C}"/>
              </a:ext>
            </a:extLst>
          </p:cNvPr>
          <p:cNvSpPr txBox="1">
            <a:spLocks/>
          </p:cNvSpPr>
          <p:nvPr/>
        </p:nvSpPr>
        <p:spPr>
          <a:xfrm>
            <a:off x="269240" y="2606855"/>
            <a:ext cx="11653523" cy="3890259"/>
          </a:xfrm>
          <a:prstGeom prst="rect">
            <a:avLst/>
          </a:prstGeom>
        </p:spPr>
        <p:txBody>
          <a:bodyPr vert="horz" wrap="square" lIns="146275" tIns="91422" rIns="146275" bIns="91422" rtlCol="0">
            <a:spAutoFit/>
          </a:bodyPr>
          <a:lst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2800" b="0"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600" b="0" kern="1200" spc="0" baseline="0">
                <a:gradFill>
                  <a:gsLst>
                    <a:gs pos="1250">
                      <a:schemeClr val="tx1"/>
                    </a:gs>
                    <a:gs pos="100000">
                      <a:schemeClr val="tx1"/>
                    </a:gs>
                  </a:gsLst>
                  <a:lin ang="5400000" scaled="0"/>
                </a:gradFill>
                <a:latin typeface="+mj-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200" kern="1200" spc="0" baseline="0">
                <a:gradFill>
                  <a:gsLst>
                    <a:gs pos="1250">
                      <a:schemeClr val="tx1"/>
                    </a:gs>
                    <a:gs pos="100000">
                      <a:schemeClr val="tx1"/>
                    </a:gs>
                  </a:gsLst>
                  <a:lin ang="5400000" scaled="0"/>
                </a:gradFill>
                <a:latin typeface="+mj-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latin typeface="+mn-lt"/>
              </a:rPr>
              <a:t>Fab Medical conference website</a:t>
            </a:r>
          </a:p>
          <a:p>
            <a:r>
              <a:rPr lang="en-US" dirty="0">
                <a:latin typeface="+mn-lt"/>
              </a:rPr>
              <a:t>Index.html</a:t>
            </a:r>
          </a:p>
          <a:p>
            <a:r>
              <a:rPr lang="en-US" dirty="0">
                <a:latin typeface="+mn-lt"/>
              </a:rPr>
              <a:t>Sessions.html</a:t>
            </a:r>
          </a:p>
          <a:p>
            <a:r>
              <a:rPr lang="en-US" dirty="0">
                <a:latin typeface="+mn-lt"/>
              </a:rPr>
              <a:t>Speakers.html</a:t>
            </a:r>
          </a:p>
          <a:p>
            <a:r>
              <a:rPr lang="en-US" dirty="0">
                <a:latin typeface="+mn-lt"/>
              </a:rPr>
              <a:t>Stats.html</a:t>
            </a:r>
          </a:p>
          <a:p>
            <a:endParaRPr lang="en-US" dirty="0">
              <a:latin typeface="+mn-lt"/>
            </a:endParaRPr>
          </a:p>
          <a:p>
            <a:pPr marL="0" indent="0">
              <a:buNone/>
            </a:pPr>
            <a:r>
              <a:rPr lang="en-US" b="1" dirty="0">
                <a:latin typeface="+mn-lt"/>
              </a:rPr>
              <a:t>The web site is fully coded.  </a:t>
            </a:r>
          </a:p>
          <a:p>
            <a:pPr marL="0" indent="0">
              <a:buNone/>
            </a:pPr>
            <a:r>
              <a:rPr lang="en-US" b="1" dirty="0">
                <a:latin typeface="+mn-lt"/>
              </a:rPr>
              <a:t>You do not need to modify it</a:t>
            </a:r>
          </a:p>
        </p:txBody>
      </p:sp>
      <p:pic>
        <p:nvPicPr>
          <p:cNvPr id="6" name="Picture 5" descr="A screenshot of a cell phone&#10;&#10;Description generated with very high confidence">
            <a:extLst>
              <a:ext uri="{FF2B5EF4-FFF2-40B4-BE49-F238E27FC236}">
                <a16:creationId xmlns:a16="http://schemas.microsoft.com/office/drawing/2014/main" id="{5D339898-0B82-4EE4-B5EA-84F4870D67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3575" y="2780676"/>
            <a:ext cx="2665980" cy="1722176"/>
          </a:xfrm>
          <a:prstGeom prst="rect">
            <a:avLst/>
          </a:prstGeom>
        </p:spPr>
      </p:pic>
      <p:pic>
        <p:nvPicPr>
          <p:cNvPr id="7" name="Picture 6" descr="A screenshot of a cell phone&#10;&#10;Description generated with high confidence">
            <a:extLst>
              <a:ext uri="{FF2B5EF4-FFF2-40B4-BE49-F238E27FC236}">
                <a16:creationId xmlns:a16="http://schemas.microsoft.com/office/drawing/2014/main" id="{B26CBEC8-AB25-4C8E-B10F-76DAAEB55D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9172" y="2780676"/>
            <a:ext cx="2683555" cy="1722176"/>
          </a:xfrm>
          <a:prstGeom prst="rect">
            <a:avLst/>
          </a:prstGeom>
        </p:spPr>
      </p:pic>
      <p:pic>
        <p:nvPicPr>
          <p:cNvPr id="8" name="Picture 7" descr="A screenshot of a social media post&#10;&#10;Description generated with very high confidence">
            <a:extLst>
              <a:ext uri="{FF2B5EF4-FFF2-40B4-BE49-F238E27FC236}">
                <a16:creationId xmlns:a16="http://schemas.microsoft.com/office/drawing/2014/main" id="{6033C0EF-6FC8-4A22-9AA4-F7F8C378E0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4638679"/>
            <a:ext cx="2683555" cy="1713667"/>
          </a:xfrm>
          <a:prstGeom prst="rect">
            <a:avLst/>
          </a:prstGeom>
        </p:spPr>
      </p:pic>
      <p:pic>
        <p:nvPicPr>
          <p:cNvPr id="9" name="Picture 8" descr="A screenshot of a cell phone&#10;&#10;Description generated with very high confidence">
            <a:extLst>
              <a:ext uri="{FF2B5EF4-FFF2-40B4-BE49-F238E27FC236}">
                <a16:creationId xmlns:a16="http://schemas.microsoft.com/office/drawing/2014/main" id="{7AEB931A-ECE6-4A9E-816C-228B081860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02606" y="4638679"/>
            <a:ext cx="2709863" cy="1746170"/>
          </a:xfrm>
          <a:prstGeom prst="rect">
            <a:avLst/>
          </a:prstGeom>
        </p:spPr>
      </p:pic>
    </p:spTree>
    <p:extLst>
      <p:ext uri="{BB962C8B-B14F-4D97-AF65-F5344CB8AC3E}">
        <p14:creationId xmlns:p14="http://schemas.microsoft.com/office/powerpoint/2010/main" val="2827499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1162" y="1741107"/>
            <a:ext cx="10829676" cy="314855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panose="020B0502040204020203" pitchFamily="34" charset="0"/>
                <a:cs typeface="Segoe UI" panose="020B0502040204020203" pitchFamily="34" charset="0"/>
              </a:rPr>
              <a:t>Ok, I’ve got containers.</a:t>
            </a:r>
          </a:p>
          <a:p>
            <a:pPr marL="0" marR="0" lvl="0" indent="0" algn="ctr" defTabSz="914400" rtl="0" eaLnBrk="1" fontAlgn="auto" latinLnBrk="0" hangingPunct="1">
              <a:lnSpc>
                <a:spcPct val="90000"/>
              </a:lnSpc>
              <a:spcBef>
                <a:spcPct val="20000"/>
              </a:spcBef>
              <a:spcAft>
                <a:spcPts val="0"/>
              </a:spcAft>
              <a:buClrTx/>
              <a:buSzPct val="80000"/>
              <a:buFontTx/>
              <a:buNone/>
              <a:tabLst/>
              <a:defRPr/>
            </a:pPr>
            <a:r>
              <a:rPr lang="en-US" sz="6600" kern="0" dirty="0">
                <a:gradFill>
                  <a:gsLst>
                    <a:gs pos="0">
                      <a:srgbClr val="292929">
                        <a:lumMod val="90000"/>
                        <a:lumOff val="10000"/>
                      </a:srgbClr>
                    </a:gs>
                    <a:gs pos="86000">
                      <a:srgbClr val="292929">
                        <a:lumMod val="90000"/>
                        <a:lumOff val="10000"/>
                      </a:srgbClr>
                    </a:gs>
                  </a:gsLst>
                  <a:lin ang="5400000" scaled="0"/>
                </a:gradFill>
                <a:latin typeface="Segoe UI" panose="020B0502040204020203" pitchFamily="34" charset="0"/>
                <a:cs typeface="Segoe UI" panose="020B0502040204020203" pitchFamily="34" charset="0"/>
              </a:rPr>
              <a:t>And a registry.</a:t>
            </a:r>
            <a:r>
              <a:rPr kumimoji="0" lang="en-US" sz="6600" b="0"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panose="020B0502040204020203" pitchFamily="34" charset="0"/>
                <a:cs typeface="Segoe UI" panose="020B0502040204020203" pitchFamily="34" charset="0"/>
              </a:rPr>
              <a:t> </a:t>
            </a:r>
          </a:p>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panose="020B0502040204020203" pitchFamily="34" charset="0"/>
                <a:cs typeface="Segoe UI" panose="020B0502040204020203" pitchFamily="34" charset="0"/>
              </a:rPr>
              <a:t>Now what?</a:t>
            </a:r>
          </a:p>
        </p:txBody>
      </p:sp>
    </p:spTree>
    <p:extLst>
      <p:ext uri="{BB962C8B-B14F-4D97-AF65-F5344CB8AC3E}">
        <p14:creationId xmlns:p14="http://schemas.microsoft.com/office/powerpoint/2010/main" val="147162494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7191746"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10350072"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959890"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7368402"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8" name="Rectangle 17"/>
          <p:cNvSpPr/>
          <p:nvPr/>
        </p:nvSpPr>
        <p:spPr>
          <a:xfrm>
            <a:off x="7103268"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7103268"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7103268"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9177548"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9177549"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10430961"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7618762"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7618764"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3547" y="321391"/>
            <a:ext cx="11436027"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I’m going to want more VMs with containers!</a:t>
            </a:r>
          </a:p>
        </p:txBody>
      </p:sp>
      <p:sp>
        <p:nvSpPr>
          <p:cNvPr id="10" name="Rectangle 9"/>
          <p:cNvSpPr/>
          <p:nvPr/>
        </p:nvSpPr>
        <p:spPr bwMode="auto">
          <a:xfrm>
            <a:off x="7368402"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7368402"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10431682"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30" name="Rectangle 29">
            <a:extLst>
              <a:ext uri="{FF2B5EF4-FFF2-40B4-BE49-F238E27FC236}">
                <a16:creationId xmlns:a16="http://schemas.microsoft.com/office/drawing/2014/main" id="{6622A505-16E0-4067-A4B6-2A5F2CD0BFA8}"/>
              </a:ext>
            </a:extLst>
          </p:cNvPr>
          <p:cNvSpPr/>
          <p:nvPr/>
        </p:nvSpPr>
        <p:spPr bwMode="auto">
          <a:xfrm>
            <a:off x="2243731" y="1203587"/>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4" name="Rectangle 33">
            <a:extLst>
              <a:ext uri="{FF2B5EF4-FFF2-40B4-BE49-F238E27FC236}">
                <a16:creationId xmlns:a16="http://schemas.microsoft.com/office/drawing/2014/main" id="{76AF0E02-242C-4D83-97EC-71CAD3F05650}"/>
              </a:ext>
            </a:extLst>
          </p:cNvPr>
          <p:cNvSpPr/>
          <p:nvPr/>
        </p:nvSpPr>
        <p:spPr bwMode="auto">
          <a:xfrm>
            <a:off x="5402057" y="1756426"/>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5" name="Rectangle 34">
            <a:extLst>
              <a:ext uri="{FF2B5EF4-FFF2-40B4-BE49-F238E27FC236}">
                <a16:creationId xmlns:a16="http://schemas.microsoft.com/office/drawing/2014/main" id="{17D07E63-7501-4AD5-BE02-B9A24DF595AC}"/>
              </a:ext>
            </a:extLst>
          </p:cNvPr>
          <p:cNvSpPr/>
          <p:nvPr/>
        </p:nvSpPr>
        <p:spPr bwMode="auto">
          <a:xfrm>
            <a:off x="4011875" y="1753701"/>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F8D695E6-01C2-49AF-8179-3F098488EBFA}"/>
              </a:ext>
            </a:extLst>
          </p:cNvPr>
          <p:cNvSpPr/>
          <p:nvPr/>
        </p:nvSpPr>
        <p:spPr bwMode="auto">
          <a:xfrm>
            <a:off x="2420387" y="1763399"/>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716AF981-8C24-4904-94D7-6F1A368CF3DB}"/>
              </a:ext>
            </a:extLst>
          </p:cNvPr>
          <p:cNvSpPr/>
          <p:nvPr/>
        </p:nvSpPr>
        <p:spPr>
          <a:xfrm>
            <a:off x="2155253" y="5967743"/>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38" name="Rectangle 37">
            <a:extLst>
              <a:ext uri="{FF2B5EF4-FFF2-40B4-BE49-F238E27FC236}">
                <a16:creationId xmlns:a16="http://schemas.microsoft.com/office/drawing/2014/main" id="{0F637879-1ACE-4BE9-AD2B-6CC6F34F6214}"/>
              </a:ext>
            </a:extLst>
          </p:cNvPr>
          <p:cNvSpPr/>
          <p:nvPr/>
        </p:nvSpPr>
        <p:spPr>
          <a:xfrm>
            <a:off x="2155253" y="5487113"/>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0" name="Rectangle 39">
            <a:extLst>
              <a:ext uri="{FF2B5EF4-FFF2-40B4-BE49-F238E27FC236}">
                <a16:creationId xmlns:a16="http://schemas.microsoft.com/office/drawing/2014/main" id="{7E808E47-658D-4B12-B99F-B1B2C1E9BAF9}"/>
              </a:ext>
            </a:extLst>
          </p:cNvPr>
          <p:cNvSpPr/>
          <p:nvPr/>
        </p:nvSpPr>
        <p:spPr>
          <a:xfrm>
            <a:off x="2155253" y="5006483"/>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2" name="Rectangle 41">
            <a:extLst>
              <a:ext uri="{FF2B5EF4-FFF2-40B4-BE49-F238E27FC236}">
                <a16:creationId xmlns:a16="http://schemas.microsoft.com/office/drawing/2014/main" id="{6065DB31-C788-4909-96C1-2DEADBE090BB}"/>
              </a:ext>
            </a:extLst>
          </p:cNvPr>
          <p:cNvSpPr/>
          <p:nvPr/>
        </p:nvSpPr>
        <p:spPr>
          <a:xfrm>
            <a:off x="4229533" y="3600378"/>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4" name="Rectangle 43">
            <a:extLst>
              <a:ext uri="{FF2B5EF4-FFF2-40B4-BE49-F238E27FC236}">
                <a16:creationId xmlns:a16="http://schemas.microsoft.com/office/drawing/2014/main" id="{EAD197C2-4BEC-49E4-8479-02DA2AE61405}"/>
              </a:ext>
            </a:extLst>
          </p:cNvPr>
          <p:cNvSpPr/>
          <p:nvPr/>
        </p:nvSpPr>
        <p:spPr>
          <a:xfrm>
            <a:off x="4229534" y="2167909"/>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5" name="Rectangle 44">
            <a:extLst>
              <a:ext uri="{FF2B5EF4-FFF2-40B4-BE49-F238E27FC236}">
                <a16:creationId xmlns:a16="http://schemas.microsoft.com/office/drawing/2014/main" id="{433E550B-9884-4C56-9789-682C5D342667}"/>
              </a:ext>
            </a:extLst>
          </p:cNvPr>
          <p:cNvSpPr/>
          <p:nvPr/>
        </p:nvSpPr>
        <p:spPr>
          <a:xfrm>
            <a:off x="5482946" y="2167907"/>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405DC7DB-E1A4-4AAD-BCBB-3584CEBE7C79}"/>
              </a:ext>
            </a:extLst>
          </p:cNvPr>
          <p:cNvSpPr/>
          <p:nvPr/>
        </p:nvSpPr>
        <p:spPr>
          <a:xfrm>
            <a:off x="2670747" y="3616722"/>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7" name="Rectangle 46">
            <a:extLst>
              <a:ext uri="{FF2B5EF4-FFF2-40B4-BE49-F238E27FC236}">
                <a16:creationId xmlns:a16="http://schemas.microsoft.com/office/drawing/2014/main" id="{AA3CB8FE-703A-46D6-9D9D-5D8B79D6440F}"/>
              </a:ext>
            </a:extLst>
          </p:cNvPr>
          <p:cNvSpPr/>
          <p:nvPr/>
        </p:nvSpPr>
        <p:spPr>
          <a:xfrm>
            <a:off x="2670749" y="2184253"/>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8" name="Rectangle 47">
            <a:extLst>
              <a:ext uri="{FF2B5EF4-FFF2-40B4-BE49-F238E27FC236}">
                <a16:creationId xmlns:a16="http://schemas.microsoft.com/office/drawing/2014/main" id="{3D43BE8C-20CF-4625-B4B6-3384D25C6B26}"/>
              </a:ext>
            </a:extLst>
          </p:cNvPr>
          <p:cNvSpPr/>
          <p:nvPr/>
        </p:nvSpPr>
        <p:spPr bwMode="auto">
          <a:xfrm>
            <a:off x="2420387" y="4500435"/>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49" name="Rectangle 48">
            <a:extLst>
              <a:ext uri="{FF2B5EF4-FFF2-40B4-BE49-F238E27FC236}">
                <a16:creationId xmlns:a16="http://schemas.microsoft.com/office/drawing/2014/main" id="{28532E18-5C07-45D2-AE30-67BFAD103B2A}"/>
              </a:ext>
            </a:extLst>
          </p:cNvPr>
          <p:cNvSpPr/>
          <p:nvPr/>
        </p:nvSpPr>
        <p:spPr bwMode="auto">
          <a:xfrm>
            <a:off x="2420387" y="4085665"/>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0" name="Rectangle 49">
            <a:extLst>
              <a:ext uri="{FF2B5EF4-FFF2-40B4-BE49-F238E27FC236}">
                <a16:creationId xmlns:a16="http://schemas.microsoft.com/office/drawing/2014/main" id="{16C6955C-BD99-4BD6-9E51-B7D587CFB6AC}"/>
              </a:ext>
            </a:extLst>
          </p:cNvPr>
          <p:cNvSpPr/>
          <p:nvPr/>
        </p:nvSpPr>
        <p:spPr>
          <a:xfrm>
            <a:off x="5483667" y="3612009"/>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Tree>
    <p:extLst>
      <p:ext uri="{BB962C8B-B14F-4D97-AF65-F5344CB8AC3E}">
        <p14:creationId xmlns:p14="http://schemas.microsoft.com/office/powerpoint/2010/main" val="4208591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And more… and more!</a:t>
            </a:r>
          </a:p>
        </p:txBody>
      </p:sp>
      <p:pic>
        <p:nvPicPr>
          <p:cNvPr id="6" name="Picture 5">
            <a:extLst>
              <a:ext uri="{FF2B5EF4-FFF2-40B4-BE49-F238E27FC236}">
                <a16:creationId xmlns:a16="http://schemas.microsoft.com/office/drawing/2014/main" id="{05326D77-BEED-4F9E-AE7F-CA6C063F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1156139"/>
            <a:ext cx="2930772" cy="2447506"/>
          </a:xfrm>
          <a:prstGeom prst="rect">
            <a:avLst/>
          </a:prstGeom>
        </p:spPr>
      </p:pic>
      <p:pic>
        <p:nvPicPr>
          <p:cNvPr id="39" name="Picture 38">
            <a:extLst>
              <a:ext uri="{FF2B5EF4-FFF2-40B4-BE49-F238E27FC236}">
                <a16:creationId xmlns:a16="http://schemas.microsoft.com/office/drawing/2014/main" id="{6B231C2B-72D6-4721-80C6-17B1569DC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3796511"/>
            <a:ext cx="2930773" cy="2447507"/>
          </a:xfrm>
          <a:prstGeom prst="rect">
            <a:avLst/>
          </a:prstGeom>
        </p:spPr>
      </p:pic>
      <p:pic>
        <p:nvPicPr>
          <p:cNvPr id="41" name="Picture 40">
            <a:extLst>
              <a:ext uri="{FF2B5EF4-FFF2-40B4-BE49-F238E27FC236}">
                <a16:creationId xmlns:a16="http://schemas.microsoft.com/office/drawing/2014/main" id="{F743F1B3-F3E0-459D-9151-6013D1FD0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3" y="1168319"/>
            <a:ext cx="2930772" cy="2447506"/>
          </a:xfrm>
          <a:prstGeom prst="rect">
            <a:avLst/>
          </a:prstGeom>
        </p:spPr>
      </p:pic>
      <p:pic>
        <p:nvPicPr>
          <p:cNvPr id="43" name="Picture 42">
            <a:extLst>
              <a:ext uri="{FF2B5EF4-FFF2-40B4-BE49-F238E27FC236}">
                <a16:creationId xmlns:a16="http://schemas.microsoft.com/office/drawing/2014/main" id="{53BF8744-EBAE-4574-A75E-7470AA4B3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2" y="3820873"/>
            <a:ext cx="2930773" cy="2447507"/>
          </a:xfrm>
          <a:prstGeom prst="rect">
            <a:avLst/>
          </a:prstGeom>
        </p:spPr>
      </p:pic>
      <p:pic>
        <p:nvPicPr>
          <p:cNvPr id="51" name="Picture 50">
            <a:extLst>
              <a:ext uri="{FF2B5EF4-FFF2-40B4-BE49-F238E27FC236}">
                <a16:creationId xmlns:a16="http://schemas.microsoft.com/office/drawing/2014/main" id="{86AB9792-2F9B-4474-A9FB-0420F092A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1156139"/>
            <a:ext cx="2930772" cy="2447506"/>
          </a:xfrm>
          <a:prstGeom prst="rect">
            <a:avLst/>
          </a:prstGeom>
        </p:spPr>
      </p:pic>
      <p:pic>
        <p:nvPicPr>
          <p:cNvPr id="52" name="Picture 51">
            <a:extLst>
              <a:ext uri="{FF2B5EF4-FFF2-40B4-BE49-F238E27FC236}">
                <a16:creationId xmlns:a16="http://schemas.microsoft.com/office/drawing/2014/main" id="{9085EBC7-A82B-4387-B97D-8BCE839D4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3842068"/>
            <a:ext cx="2930773" cy="2447507"/>
          </a:xfrm>
          <a:prstGeom prst="rect">
            <a:avLst/>
          </a:prstGeom>
        </p:spPr>
      </p:pic>
    </p:spTree>
    <p:extLst>
      <p:ext uri="{BB962C8B-B14F-4D97-AF65-F5344CB8AC3E}">
        <p14:creationId xmlns:p14="http://schemas.microsoft.com/office/powerpoint/2010/main" val="1716161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11321610"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And more… and more…  How to manage?</a:t>
            </a:r>
          </a:p>
        </p:txBody>
      </p:sp>
      <p:pic>
        <p:nvPicPr>
          <p:cNvPr id="6" name="Picture 5">
            <a:extLst>
              <a:ext uri="{FF2B5EF4-FFF2-40B4-BE49-F238E27FC236}">
                <a16:creationId xmlns:a16="http://schemas.microsoft.com/office/drawing/2014/main" id="{05326D77-BEED-4F9E-AE7F-CA6C063F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1156139"/>
            <a:ext cx="2930772" cy="2447506"/>
          </a:xfrm>
          <a:prstGeom prst="rect">
            <a:avLst/>
          </a:prstGeom>
        </p:spPr>
      </p:pic>
      <p:pic>
        <p:nvPicPr>
          <p:cNvPr id="39" name="Picture 38">
            <a:extLst>
              <a:ext uri="{FF2B5EF4-FFF2-40B4-BE49-F238E27FC236}">
                <a16:creationId xmlns:a16="http://schemas.microsoft.com/office/drawing/2014/main" id="{6B231C2B-72D6-4721-80C6-17B1569DC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3796511"/>
            <a:ext cx="2930773" cy="2447507"/>
          </a:xfrm>
          <a:prstGeom prst="rect">
            <a:avLst/>
          </a:prstGeom>
        </p:spPr>
      </p:pic>
      <p:pic>
        <p:nvPicPr>
          <p:cNvPr id="41" name="Picture 40">
            <a:extLst>
              <a:ext uri="{FF2B5EF4-FFF2-40B4-BE49-F238E27FC236}">
                <a16:creationId xmlns:a16="http://schemas.microsoft.com/office/drawing/2014/main" id="{F743F1B3-F3E0-459D-9151-6013D1FD0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3" y="1168319"/>
            <a:ext cx="2930772" cy="2447506"/>
          </a:xfrm>
          <a:prstGeom prst="rect">
            <a:avLst/>
          </a:prstGeom>
        </p:spPr>
      </p:pic>
      <p:pic>
        <p:nvPicPr>
          <p:cNvPr id="43" name="Picture 42">
            <a:extLst>
              <a:ext uri="{FF2B5EF4-FFF2-40B4-BE49-F238E27FC236}">
                <a16:creationId xmlns:a16="http://schemas.microsoft.com/office/drawing/2014/main" id="{53BF8744-EBAE-4574-A75E-7470AA4B3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2" y="3820873"/>
            <a:ext cx="2930773" cy="2447507"/>
          </a:xfrm>
          <a:prstGeom prst="rect">
            <a:avLst/>
          </a:prstGeom>
        </p:spPr>
      </p:pic>
      <p:pic>
        <p:nvPicPr>
          <p:cNvPr id="51" name="Picture 50">
            <a:extLst>
              <a:ext uri="{FF2B5EF4-FFF2-40B4-BE49-F238E27FC236}">
                <a16:creationId xmlns:a16="http://schemas.microsoft.com/office/drawing/2014/main" id="{86AB9792-2F9B-4474-A9FB-0420F092A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1156139"/>
            <a:ext cx="2930772" cy="2447506"/>
          </a:xfrm>
          <a:prstGeom prst="rect">
            <a:avLst/>
          </a:prstGeom>
        </p:spPr>
      </p:pic>
      <p:pic>
        <p:nvPicPr>
          <p:cNvPr id="52" name="Picture 51">
            <a:extLst>
              <a:ext uri="{FF2B5EF4-FFF2-40B4-BE49-F238E27FC236}">
                <a16:creationId xmlns:a16="http://schemas.microsoft.com/office/drawing/2014/main" id="{9085EBC7-A82B-4387-B97D-8BCE839D4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3842068"/>
            <a:ext cx="2930773" cy="2447507"/>
          </a:xfrm>
          <a:prstGeom prst="rect">
            <a:avLst/>
          </a:prstGeom>
        </p:spPr>
      </p:pic>
    </p:spTree>
    <p:extLst>
      <p:ext uri="{BB962C8B-B14F-4D97-AF65-F5344CB8AC3E}">
        <p14:creationId xmlns:p14="http://schemas.microsoft.com/office/powerpoint/2010/main" val="13180081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2155" y="2365798"/>
            <a:ext cx="10829676" cy="182819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panose="020B0502040204020203" pitchFamily="34" charset="0"/>
                <a:cs typeface="Segoe UI" panose="020B0502040204020203" pitchFamily="34" charset="0"/>
              </a:rPr>
              <a:t>What is a Container Orchestrator?</a:t>
            </a:r>
          </a:p>
        </p:txBody>
      </p:sp>
    </p:spTree>
    <p:extLst>
      <p:ext uri="{BB962C8B-B14F-4D97-AF65-F5344CB8AC3E}">
        <p14:creationId xmlns:p14="http://schemas.microsoft.com/office/powerpoint/2010/main" val="246578449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62" name="Rectangle 61">
            <a:extLst>
              <a:ext uri="{FF2B5EF4-FFF2-40B4-BE49-F238E27FC236}">
                <a16:creationId xmlns:a16="http://schemas.microsoft.com/office/drawing/2014/main" id="{A4EF9EF4-8E81-4AEB-A0ED-D1392384EB49}"/>
              </a:ext>
            </a:extLst>
          </p:cNvPr>
          <p:cNvSpPr/>
          <p:nvPr/>
        </p:nvSpPr>
        <p:spPr>
          <a:xfrm>
            <a:off x="526875" y="1273630"/>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pic>
        <p:nvPicPr>
          <p:cNvPr id="6" name="Picture 5">
            <a:extLst>
              <a:ext uri="{FF2B5EF4-FFF2-40B4-BE49-F238E27FC236}">
                <a16:creationId xmlns:a16="http://schemas.microsoft.com/office/drawing/2014/main" id="{05326D77-BEED-4F9E-AE7F-CA6C063F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1156139"/>
            <a:ext cx="2930772" cy="2447506"/>
          </a:xfrm>
          <a:prstGeom prst="rect">
            <a:avLst/>
          </a:prstGeom>
        </p:spPr>
      </p:pic>
      <p:pic>
        <p:nvPicPr>
          <p:cNvPr id="39" name="Picture 38">
            <a:extLst>
              <a:ext uri="{FF2B5EF4-FFF2-40B4-BE49-F238E27FC236}">
                <a16:creationId xmlns:a16="http://schemas.microsoft.com/office/drawing/2014/main" id="{6B231C2B-72D6-4721-80C6-17B1569DC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3796511"/>
            <a:ext cx="2930773" cy="2447507"/>
          </a:xfrm>
          <a:prstGeom prst="rect">
            <a:avLst/>
          </a:prstGeom>
        </p:spPr>
      </p:pic>
      <p:pic>
        <p:nvPicPr>
          <p:cNvPr id="41" name="Picture 40">
            <a:extLst>
              <a:ext uri="{FF2B5EF4-FFF2-40B4-BE49-F238E27FC236}">
                <a16:creationId xmlns:a16="http://schemas.microsoft.com/office/drawing/2014/main" id="{F743F1B3-F3E0-459D-9151-6013D1FD0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3" y="1168319"/>
            <a:ext cx="2930772" cy="2447506"/>
          </a:xfrm>
          <a:prstGeom prst="rect">
            <a:avLst/>
          </a:prstGeom>
        </p:spPr>
      </p:pic>
      <p:pic>
        <p:nvPicPr>
          <p:cNvPr id="43" name="Picture 42">
            <a:extLst>
              <a:ext uri="{FF2B5EF4-FFF2-40B4-BE49-F238E27FC236}">
                <a16:creationId xmlns:a16="http://schemas.microsoft.com/office/drawing/2014/main" id="{53BF8744-EBAE-4574-A75E-7470AA4B3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2" y="3820873"/>
            <a:ext cx="2930773" cy="2447507"/>
          </a:xfrm>
          <a:prstGeom prst="rect">
            <a:avLst/>
          </a:prstGeom>
        </p:spPr>
      </p:pic>
      <p:pic>
        <p:nvPicPr>
          <p:cNvPr id="51" name="Picture 50">
            <a:extLst>
              <a:ext uri="{FF2B5EF4-FFF2-40B4-BE49-F238E27FC236}">
                <a16:creationId xmlns:a16="http://schemas.microsoft.com/office/drawing/2014/main" id="{86AB9792-2F9B-4474-A9FB-0420F092A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1156139"/>
            <a:ext cx="2930772" cy="2447506"/>
          </a:xfrm>
          <a:prstGeom prst="rect">
            <a:avLst/>
          </a:prstGeom>
        </p:spPr>
      </p:pic>
      <p:pic>
        <p:nvPicPr>
          <p:cNvPr id="52" name="Picture 51">
            <a:extLst>
              <a:ext uri="{FF2B5EF4-FFF2-40B4-BE49-F238E27FC236}">
                <a16:creationId xmlns:a16="http://schemas.microsoft.com/office/drawing/2014/main" id="{9085EBC7-A82B-4387-B97D-8BCE839D4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3842068"/>
            <a:ext cx="2930773" cy="2447507"/>
          </a:xfrm>
          <a:prstGeom prst="rect">
            <a:avLst/>
          </a:prstGeom>
        </p:spPr>
      </p:pic>
    </p:spTree>
    <p:extLst>
      <p:ext uri="{BB962C8B-B14F-4D97-AF65-F5344CB8AC3E}">
        <p14:creationId xmlns:p14="http://schemas.microsoft.com/office/powerpoint/2010/main" val="3900601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62" name="Rectangle 61">
            <a:extLst>
              <a:ext uri="{FF2B5EF4-FFF2-40B4-BE49-F238E27FC236}">
                <a16:creationId xmlns:a16="http://schemas.microsoft.com/office/drawing/2014/main" id="{A4EF9EF4-8E81-4AEB-A0ED-D1392384EB49}"/>
              </a:ext>
            </a:extLst>
          </p:cNvPr>
          <p:cNvSpPr/>
          <p:nvPr/>
        </p:nvSpPr>
        <p:spPr>
          <a:xfrm>
            <a:off x="526875" y="1273630"/>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
        <p:nvSpPr>
          <p:cNvPr id="2" name="Rectangle 1">
            <a:extLst>
              <a:ext uri="{FF2B5EF4-FFF2-40B4-BE49-F238E27FC236}">
                <a16:creationId xmlns:a16="http://schemas.microsoft.com/office/drawing/2014/main" id="{28ED752D-E44C-4552-AE9C-2086182E0D81}"/>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5" name="Picture 4">
            <a:extLst>
              <a:ext uri="{FF2B5EF4-FFF2-40B4-BE49-F238E27FC236}">
                <a16:creationId xmlns:a16="http://schemas.microsoft.com/office/drawing/2014/main" id="{9C42A283-5879-4360-9629-EF93C3E59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14" name="Picture 13">
            <a:extLst>
              <a:ext uri="{FF2B5EF4-FFF2-40B4-BE49-F238E27FC236}">
                <a16:creationId xmlns:a16="http://schemas.microsoft.com/office/drawing/2014/main" id="{231A008D-C264-4EFD-AF23-92D77E9A1B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15" name="Picture 14">
            <a:extLst>
              <a:ext uri="{FF2B5EF4-FFF2-40B4-BE49-F238E27FC236}">
                <a16:creationId xmlns:a16="http://schemas.microsoft.com/office/drawing/2014/main" id="{77581040-6265-4D6B-8067-1D67B9650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16" name="Picture 15">
            <a:extLst>
              <a:ext uri="{FF2B5EF4-FFF2-40B4-BE49-F238E27FC236}">
                <a16:creationId xmlns:a16="http://schemas.microsoft.com/office/drawing/2014/main" id="{D1A60C10-E762-4964-A896-A0AF4B1E63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17" name="Picture 16">
            <a:extLst>
              <a:ext uri="{FF2B5EF4-FFF2-40B4-BE49-F238E27FC236}">
                <a16:creationId xmlns:a16="http://schemas.microsoft.com/office/drawing/2014/main" id="{A499A9FA-BACE-4A86-A170-31697B011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18" name="Picture 17">
            <a:extLst>
              <a:ext uri="{FF2B5EF4-FFF2-40B4-BE49-F238E27FC236}">
                <a16:creationId xmlns:a16="http://schemas.microsoft.com/office/drawing/2014/main" id="{A7E9D0BB-D4D6-438B-8CA3-31267AD53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Tree>
    <p:extLst>
      <p:ext uri="{BB962C8B-B14F-4D97-AF65-F5344CB8AC3E}">
        <p14:creationId xmlns:p14="http://schemas.microsoft.com/office/powerpoint/2010/main" val="2586417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
        <p:nvSpPr>
          <p:cNvPr id="17" name="Rectangle 16">
            <a:extLst>
              <a:ext uri="{FF2B5EF4-FFF2-40B4-BE49-F238E27FC236}">
                <a16:creationId xmlns:a16="http://schemas.microsoft.com/office/drawing/2014/main" id="{E50A4129-70A6-4D59-B289-7CB8F708C9F6}"/>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18" name="Picture 17">
            <a:extLst>
              <a:ext uri="{FF2B5EF4-FFF2-40B4-BE49-F238E27FC236}">
                <a16:creationId xmlns:a16="http://schemas.microsoft.com/office/drawing/2014/main" id="{6304EDD6-29A0-4F88-AF02-A6A5D2D7D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19" name="Picture 18">
            <a:extLst>
              <a:ext uri="{FF2B5EF4-FFF2-40B4-BE49-F238E27FC236}">
                <a16:creationId xmlns:a16="http://schemas.microsoft.com/office/drawing/2014/main" id="{3D938575-71E2-489B-B59F-4DC3C4539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0" name="Picture 19">
            <a:extLst>
              <a:ext uri="{FF2B5EF4-FFF2-40B4-BE49-F238E27FC236}">
                <a16:creationId xmlns:a16="http://schemas.microsoft.com/office/drawing/2014/main" id="{286CB332-6CA3-41A8-BBB1-E959AF030A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1" name="Picture 20">
            <a:extLst>
              <a:ext uri="{FF2B5EF4-FFF2-40B4-BE49-F238E27FC236}">
                <a16:creationId xmlns:a16="http://schemas.microsoft.com/office/drawing/2014/main" id="{733F4466-1B79-42FA-B28F-D45304811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2" name="Picture 21">
            <a:extLst>
              <a:ext uri="{FF2B5EF4-FFF2-40B4-BE49-F238E27FC236}">
                <a16:creationId xmlns:a16="http://schemas.microsoft.com/office/drawing/2014/main" id="{8591CA4F-9ACF-42F7-A8AB-FD9B1312DF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23" name="Picture 22">
            <a:extLst>
              <a:ext uri="{FF2B5EF4-FFF2-40B4-BE49-F238E27FC236}">
                <a16:creationId xmlns:a16="http://schemas.microsoft.com/office/drawing/2014/main" id="{486B6AD4-B0F2-4F27-8409-D9B5894CD4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Tree>
    <p:extLst>
      <p:ext uri="{BB962C8B-B14F-4D97-AF65-F5344CB8AC3E}">
        <p14:creationId xmlns:p14="http://schemas.microsoft.com/office/powerpoint/2010/main" val="3621611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is a Container Orchestrator!</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a:solidFill>
                  <a:srgbClr val="FFFFFF"/>
                </a:solidFill>
                <a:latin typeface="Segoe UI"/>
              </a:rPr>
              <a:t>              </a:t>
            </a:r>
            <a:r>
              <a:rPr kumimoji="0" lang="en-US" sz="1800" b="0" i="0" u="none" strike="noStrike" kern="1200" cap="none" spc="0" normalizeH="0" baseline="0" noProof="0">
                <a:ln>
                  <a:noFill/>
                </a:ln>
                <a:solidFill>
                  <a:srgbClr val="FFFFFF"/>
                </a:solidFill>
                <a:effectLst/>
                <a:uLnTx/>
                <a:uFillTx/>
                <a:latin typeface="Segoe UI"/>
                <a:ea typeface="+mn-ea"/>
                <a:cs typeface="+mn-cs"/>
              </a:rPr>
              <a:t>Kubernetes </a:t>
            </a:r>
          </a:p>
        </p:txBody>
      </p:sp>
      <p:pic>
        <p:nvPicPr>
          <p:cNvPr id="17" name="Picture 16">
            <a:extLst>
              <a:ext uri="{FF2B5EF4-FFF2-40B4-BE49-F238E27FC236}">
                <a16:creationId xmlns:a16="http://schemas.microsoft.com/office/drawing/2014/main" id="{988795AC-587E-4310-9E45-F0596AA62F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786" y="1766872"/>
            <a:ext cx="942445" cy="942445"/>
          </a:xfrm>
          <a:prstGeom prst="rect">
            <a:avLst/>
          </a:prstGeom>
        </p:spPr>
      </p:pic>
      <p:sp>
        <p:nvSpPr>
          <p:cNvPr id="18" name="Rectangle 17">
            <a:extLst>
              <a:ext uri="{FF2B5EF4-FFF2-40B4-BE49-F238E27FC236}">
                <a16:creationId xmlns:a16="http://schemas.microsoft.com/office/drawing/2014/main" id="{78A29874-B33B-4DD5-A023-F3EA36533786}"/>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19" name="Picture 18">
            <a:extLst>
              <a:ext uri="{FF2B5EF4-FFF2-40B4-BE49-F238E27FC236}">
                <a16:creationId xmlns:a16="http://schemas.microsoft.com/office/drawing/2014/main" id="{4B06C87D-74AE-4C14-98A5-0467FD7CF3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20" name="Picture 19">
            <a:extLst>
              <a:ext uri="{FF2B5EF4-FFF2-40B4-BE49-F238E27FC236}">
                <a16:creationId xmlns:a16="http://schemas.microsoft.com/office/drawing/2014/main" id="{BDDF8FE1-52B9-4DD3-AA52-0EA6BA9D9A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1" name="Picture 20">
            <a:extLst>
              <a:ext uri="{FF2B5EF4-FFF2-40B4-BE49-F238E27FC236}">
                <a16:creationId xmlns:a16="http://schemas.microsoft.com/office/drawing/2014/main" id="{1D0FCA33-2AFF-43A0-A83C-D7230FF8C5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2" name="Picture 21">
            <a:extLst>
              <a:ext uri="{FF2B5EF4-FFF2-40B4-BE49-F238E27FC236}">
                <a16:creationId xmlns:a16="http://schemas.microsoft.com/office/drawing/2014/main" id="{DC4FB34B-54AC-4BB0-9D11-75906A1CDA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3" name="Picture 22">
            <a:extLst>
              <a:ext uri="{FF2B5EF4-FFF2-40B4-BE49-F238E27FC236}">
                <a16:creationId xmlns:a16="http://schemas.microsoft.com/office/drawing/2014/main" id="{EAC03345-C5EA-46E7-878A-0BDF39408D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24" name="Picture 23">
            <a:extLst>
              <a:ext uri="{FF2B5EF4-FFF2-40B4-BE49-F238E27FC236}">
                <a16:creationId xmlns:a16="http://schemas.microsoft.com/office/drawing/2014/main" id="{F69A4D22-3358-430A-AE32-F0DA77425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Tree>
    <p:extLst>
      <p:ext uri="{BB962C8B-B14F-4D97-AF65-F5344CB8AC3E}">
        <p14:creationId xmlns:p14="http://schemas.microsoft.com/office/powerpoint/2010/main" val="31488195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737809"/>
            <a:ext cx="11655840" cy="899537"/>
          </a:xfrm>
        </p:spPr>
        <p:txBody>
          <a:bodyPr/>
          <a:lstStyle/>
          <a:p>
            <a:pPr algn="ctr"/>
            <a:r>
              <a:rPr lang="en-US" sz="4705">
                <a:solidFill>
                  <a:schemeClr val="tx1"/>
                </a:solidFill>
              </a:rPr>
              <a:t>The elements of </a:t>
            </a:r>
            <a:r>
              <a:rPr lang="en-US" sz="4705">
                <a:solidFill>
                  <a:schemeClr val="accent1"/>
                </a:solidFill>
                <a:latin typeface="Segoe UI Semibold" panose="020B0702040204020203" pitchFamily="34" charset="0"/>
                <a:cs typeface="Segoe UI Semibold" panose="020B0702040204020203" pitchFamily="34" charset="0"/>
              </a:rPr>
              <a:t>orchestration</a:t>
            </a:r>
            <a:endParaRPr lang="en-US" sz="4705">
              <a:solidFill>
                <a:schemeClr val="tx1"/>
              </a:solidFill>
            </a:endParaRPr>
          </a:p>
        </p:txBody>
      </p:sp>
      <p:grpSp>
        <p:nvGrpSpPr>
          <p:cNvPr id="39" name="Group 38">
            <a:extLst>
              <a:ext uri="{FF2B5EF4-FFF2-40B4-BE49-F238E27FC236}">
                <a16:creationId xmlns:a16="http://schemas.microsoft.com/office/drawing/2014/main" id="{B14841E6-D9A3-45F8-8489-B9D1F6B5F6E2}"/>
              </a:ext>
            </a:extLst>
          </p:cNvPr>
          <p:cNvGrpSpPr/>
          <p:nvPr/>
        </p:nvGrpSpPr>
        <p:grpSpPr>
          <a:xfrm>
            <a:off x="1286687" y="3054188"/>
            <a:ext cx="9618627" cy="832764"/>
            <a:chOff x="1312487" y="3114934"/>
            <a:chExt cx="9811501" cy="849463"/>
          </a:xfrm>
        </p:grpSpPr>
        <p:sp>
          <p:nvSpPr>
            <p:cNvPr id="20" name="TextBox 19">
              <a:extLst>
                <a:ext uri="{FF2B5EF4-FFF2-40B4-BE49-F238E27FC236}">
                  <a16:creationId xmlns:a16="http://schemas.microsoft.com/office/drawing/2014/main" id="{D84713B1-35F1-4655-B94B-7163F78D437C}"/>
                </a:ext>
              </a:extLst>
            </p:cNvPr>
            <p:cNvSpPr txBox="1"/>
            <p:nvPr/>
          </p:nvSpPr>
          <p:spPr>
            <a:xfrm>
              <a:off x="1312487" y="3114934"/>
              <a:ext cx="1655536"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Scheduling</a:t>
              </a:r>
            </a:p>
          </p:txBody>
        </p:sp>
        <p:sp>
          <p:nvSpPr>
            <p:cNvPr id="21" name="TextBox 20">
              <a:extLst>
                <a:ext uri="{FF2B5EF4-FFF2-40B4-BE49-F238E27FC236}">
                  <a16:creationId xmlns:a16="http://schemas.microsoft.com/office/drawing/2014/main" id="{23797D90-CD2F-4E85-B5FD-7A39FEDA0657}"/>
                </a:ext>
              </a:extLst>
            </p:cNvPr>
            <p:cNvSpPr txBox="1"/>
            <p:nvPr/>
          </p:nvSpPr>
          <p:spPr>
            <a:xfrm>
              <a:off x="3831369" y="3114934"/>
              <a:ext cx="2055082"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Affinity/anti-affinity</a:t>
              </a:r>
            </a:p>
          </p:txBody>
        </p:sp>
        <p:sp>
          <p:nvSpPr>
            <p:cNvPr id="22" name="TextBox 21">
              <a:extLst>
                <a:ext uri="{FF2B5EF4-FFF2-40B4-BE49-F238E27FC236}">
                  <a16:creationId xmlns:a16="http://schemas.microsoft.com/office/drawing/2014/main" id="{68E7AB5C-8F46-44DD-AFF6-E6D9D3302120}"/>
                </a:ext>
              </a:extLst>
            </p:cNvPr>
            <p:cNvSpPr txBox="1"/>
            <p:nvPr/>
          </p:nvSpPr>
          <p:spPr>
            <a:xfrm>
              <a:off x="6749797" y="3114934"/>
              <a:ext cx="1655536"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Health monitoring</a:t>
              </a:r>
            </a:p>
          </p:txBody>
        </p:sp>
        <p:sp>
          <p:nvSpPr>
            <p:cNvPr id="23" name="TextBox 22">
              <a:extLst>
                <a:ext uri="{FF2B5EF4-FFF2-40B4-BE49-F238E27FC236}">
                  <a16:creationId xmlns:a16="http://schemas.microsoft.com/office/drawing/2014/main" id="{58FF037D-D899-4154-9BB0-7D9E53E9DAC9}"/>
                </a:ext>
              </a:extLst>
            </p:cNvPr>
            <p:cNvSpPr txBox="1"/>
            <p:nvPr/>
          </p:nvSpPr>
          <p:spPr>
            <a:xfrm>
              <a:off x="9468452" y="3114934"/>
              <a:ext cx="1655536"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Failover</a:t>
              </a:r>
            </a:p>
          </p:txBody>
        </p:sp>
      </p:grpSp>
      <p:grpSp>
        <p:nvGrpSpPr>
          <p:cNvPr id="41" name="Group 40">
            <a:extLst>
              <a:ext uri="{FF2B5EF4-FFF2-40B4-BE49-F238E27FC236}">
                <a16:creationId xmlns:a16="http://schemas.microsoft.com/office/drawing/2014/main" id="{F348CCF6-7869-48F6-9057-366E99DB8940}"/>
              </a:ext>
            </a:extLst>
          </p:cNvPr>
          <p:cNvGrpSpPr/>
          <p:nvPr/>
        </p:nvGrpSpPr>
        <p:grpSpPr>
          <a:xfrm>
            <a:off x="2537477" y="2614070"/>
            <a:ext cx="7117048" cy="0"/>
            <a:chOff x="2588358" y="2665991"/>
            <a:chExt cx="7259760" cy="0"/>
          </a:xfrm>
        </p:grpSpPr>
        <p:cxnSp>
          <p:nvCxnSpPr>
            <p:cNvPr id="9" name="Straight Connector 8">
              <a:extLst>
                <a:ext uri="{FF2B5EF4-FFF2-40B4-BE49-F238E27FC236}">
                  <a16:creationId xmlns:a16="http://schemas.microsoft.com/office/drawing/2014/main" id="{AFD90631-E99D-4233-BEF6-CFC2DB051CE7}"/>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FACC0E2-1FB7-4E5A-AE57-0D4858882EAE}"/>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C7E98A-1D13-4AC7-A950-A23CAAEDD757}"/>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9E2F249-BD5F-41B6-A793-5179E3171090}"/>
              </a:ext>
            </a:extLst>
          </p:cNvPr>
          <p:cNvGrpSpPr/>
          <p:nvPr/>
        </p:nvGrpSpPr>
        <p:grpSpPr>
          <a:xfrm>
            <a:off x="1286687" y="5099247"/>
            <a:ext cx="9712773" cy="832764"/>
            <a:chOff x="1312487" y="5201000"/>
            <a:chExt cx="9907534" cy="849463"/>
          </a:xfrm>
        </p:grpSpPr>
        <p:sp>
          <p:nvSpPr>
            <p:cNvPr id="28" name="TextBox 27">
              <a:extLst>
                <a:ext uri="{FF2B5EF4-FFF2-40B4-BE49-F238E27FC236}">
                  <a16:creationId xmlns:a16="http://schemas.microsoft.com/office/drawing/2014/main" id="{12666537-16D8-4608-B995-6C33F79FE293}"/>
                </a:ext>
              </a:extLst>
            </p:cNvPr>
            <p:cNvSpPr txBox="1"/>
            <p:nvPr/>
          </p:nvSpPr>
          <p:spPr>
            <a:xfrm>
              <a:off x="1312487" y="5201000"/>
              <a:ext cx="1655536"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Scaling</a:t>
              </a:r>
            </a:p>
          </p:txBody>
        </p:sp>
        <p:sp>
          <p:nvSpPr>
            <p:cNvPr id="29" name="TextBox 28">
              <a:extLst>
                <a:ext uri="{FF2B5EF4-FFF2-40B4-BE49-F238E27FC236}">
                  <a16:creationId xmlns:a16="http://schemas.microsoft.com/office/drawing/2014/main" id="{9BC60C8A-08F0-414A-871A-37743B632CED}"/>
                </a:ext>
              </a:extLst>
            </p:cNvPr>
            <p:cNvSpPr txBox="1"/>
            <p:nvPr/>
          </p:nvSpPr>
          <p:spPr>
            <a:xfrm>
              <a:off x="3831369" y="5201000"/>
              <a:ext cx="2055082"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Networking</a:t>
              </a:r>
            </a:p>
          </p:txBody>
        </p:sp>
        <p:sp>
          <p:nvSpPr>
            <p:cNvPr id="30" name="TextBox 29">
              <a:extLst>
                <a:ext uri="{FF2B5EF4-FFF2-40B4-BE49-F238E27FC236}">
                  <a16:creationId xmlns:a16="http://schemas.microsoft.com/office/drawing/2014/main" id="{C45537F3-9C55-4BFD-BA97-7424AE52DC87}"/>
                </a:ext>
              </a:extLst>
            </p:cNvPr>
            <p:cNvSpPr txBox="1"/>
            <p:nvPr/>
          </p:nvSpPr>
          <p:spPr>
            <a:xfrm>
              <a:off x="6749797" y="5201000"/>
              <a:ext cx="1655536"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Service discovery </a:t>
              </a:r>
            </a:p>
          </p:txBody>
        </p:sp>
        <p:sp>
          <p:nvSpPr>
            <p:cNvPr id="31" name="TextBox 30">
              <a:extLst>
                <a:ext uri="{FF2B5EF4-FFF2-40B4-BE49-F238E27FC236}">
                  <a16:creationId xmlns:a16="http://schemas.microsoft.com/office/drawing/2014/main" id="{36207507-667B-40DD-AE22-3D00E1CEA6D9}"/>
                </a:ext>
              </a:extLst>
            </p:cNvPr>
            <p:cNvSpPr txBox="1"/>
            <p:nvPr/>
          </p:nvSpPr>
          <p:spPr>
            <a:xfrm>
              <a:off x="9372419" y="5201000"/>
              <a:ext cx="1847602"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Coordinated app upgrades</a:t>
              </a:r>
            </a:p>
          </p:txBody>
        </p:sp>
      </p:grpSp>
      <p:grpSp>
        <p:nvGrpSpPr>
          <p:cNvPr id="42" name="Group 41">
            <a:extLst>
              <a:ext uri="{FF2B5EF4-FFF2-40B4-BE49-F238E27FC236}">
                <a16:creationId xmlns:a16="http://schemas.microsoft.com/office/drawing/2014/main" id="{9AA7FF6B-AC81-4CF3-9D13-BFA582407ADE}"/>
              </a:ext>
            </a:extLst>
          </p:cNvPr>
          <p:cNvGrpSpPr/>
          <p:nvPr/>
        </p:nvGrpSpPr>
        <p:grpSpPr>
          <a:xfrm>
            <a:off x="2537477" y="4659128"/>
            <a:ext cx="7117048" cy="0"/>
            <a:chOff x="2588358" y="4752057"/>
            <a:chExt cx="7259760" cy="0"/>
          </a:xfrm>
        </p:grpSpPr>
        <p:cxnSp>
          <p:nvCxnSpPr>
            <p:cNvPr id="24" name="Straight Connector 23">
              <a:extLst>
                <a:ext uri="{FF2B5EF4-FFF2-40B4-BE49-F238E27FC236}">
                  <a16:creationId xmlns:a16="http://schemas.microsoft.com/office/drawing/2014/main" id="{10B6AA10-DB3E-4911-83A9-36FFE14102E5}"/>
                </a:ext>
              </a:extLst>
            </p:cNvPr>
            <p:cNvCxnSpPr>
              <a:cxnSpLocks/>
            </p:cNvCxnSpPr>
            <p:nvPr/>
          </p:nvCxnSpPr>
          <p:spPr>
            <a:xfrm>
              <a:off x="258835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0C82BFC-E59C-44A1-BC03-9FC94BE71266}"/>
                </a:ext>
              </a:extLst>
            </p:cNvPr>
            <p:cNvCxnSpPr>
              <a:cxnSpLocks/>
            </p:cNvCxnSpPr>
            <p:nvPr/>
          </p:nvCxnSpPr>
          <p:spPr>
            <a:xfrm>
              <a:off x="5307013"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CD2CADE-38A0-4164-B6DC-AF2ABE976F40}"/>
                </a:ext>
              </a:extLst>
            </p:cNvPr>
            <p:cNvCxnSpPr>
              <a:cxnSpLocks/>
            </p:cNvCxnSpPr>
            <p:nvPr/>
          </p:nvCxnSpPr>
          <p:spPr>
            <a:xfrm>
              <a:off x="802566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AB176FD-1EF0-4C76-A5F0-B5F658BD56C3}"/>
              </a:ext>
            </a:extLst>
          </p:cNvPr>
          <p:cNvGrpSpPr/>
          <p:nvPr/>
        </p:nvGrpSpPr>
        <p:grpSpPr>
          <a:xfrm>
            <a:off x="1772918" y="2288805"/>
            <a:ext cx="650530" cy="650530"/>
            <a:chOff x="1808468" y="2334204"/>
            <a:chExt cx="663574" cy="663574"/>
          </a:xfrm>
        </p:grpSpPr>
        <p:sp>
          <p:nvSpPr>
            <p:cNvPr id="16" name="Oval 15">
              <a:extLst>
                <a:ext uri="{FF2B5EF4-FFF2-40B4-BE49-F238E27FC236}">
                  <a16:creationId xmlns:a16="http://schemas.microsoft.com/office/drawing/2014/main" id="{6CD501BF-E112-4EC8-A392-02C336AA755E}"/>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0" name="Group 9">
              <a:extLst>
                <a:ext uri="{FF2B5EF4-FFF2-40B4-BE49-F238E27FC236}">
                  <a16:creationId xmlns:a16="http://schemas.microsoft.com/office/drawing/2014/main" id="{4E1638D9-6C2C-4993-8BCE-FCDF3A155AF5}"/>
                </a:ext>
              </a:extLst>
            </p:cNvPr>
            <p:cNvGrpSpPr/>
            <p:nvPr/>
          </p:nvGrpSpPr>
          <p:grpSpPr>
            <a:xfrm>
              <a:off x="1986878" y="2512613"/>
              <a:ext cx="306755" cy="306755"/>
              <a:chOff x="687388" y="1670050"/>
              <a:chExt cx="438150" cy="438150"/>
            </a:xfrm>
          </p:grpSpPr>
          <p:sp>
            <p:nvSpPr>
              <p:cNvPr id="4" name="Rectangle 5">
                <a:extLst>
                  <a:ext uri="{FF2B5EF4-FFF2-40B4-BE49-F238E27FC236}">
                    <a16:creationId xmlns:a16="http://schemas.microsoft.com/office/drawing/2014/main" id="{C16060E6-09CA-4E4C-B953-986F46AA45B0}"/>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 name="Line 6">
                <a:extLst>
                  <a:ext uri="{FF2B5EF4-FFF2-40B4-BE49-F238E27FC236}">
                    <a16:creationId xmlns:a16="http://schemas.microsoft.com/office/drawing/2014/main" id="{A550E33E-6BF7-42D5-8455-16A8E617CD5C}"/>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 name="Line 7">
                <a:extLst>
                  <a:ext uri="{FF2B5EF4-FFF2-40B4-BE49-F238E27FC236}">
                    <a16:creationId xmlns:a16="http://schemas.microsoft.com/office/drawing/2014/main" id="{565BAB52-EA1E-477F-8905-0E64A8FA0D83}"/>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 name="Line 8">
                <a:extLst>
                  <a:ext uri="{FF2B5EF4-FFF2-40B4-BE49-F238E27FC236}">
                    <a16:creationId xmlns:a16="http://schemas.microsoft.com/office/drawing/2014/main" id="{8C88B650-D50F-4430-AFCE-33714898168F}"/>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1" name="Group 10">
            <a:extLst>
              <a:ext uri="{FF2B5EF4-FFF2-40B4-BE49-F238E27FC236}">
                <a16:creationId xmlns:a16="http://schemas.microsoft.com/office/drawing/2014/main" id="{1ADD7E96-4441-4B18-8B33-4E6CAB9E198B}"/>
              </a:ext>
            </a:extLst>
          </p:cNvPr>
          <p:cNvGrpSpPr/>
          <p:nvPr/>
        </p:nvGrpSpPr>
        <p:grpSpPr>
          <a:xfrm>
            <a:off x="7103342" y="2288805"/>
            <a:ext cx="650530" cy="650530"/>
            <a:chOff x="7245779" y="2334204"/>
            <a:chExt cx="663574" cy="663574"/>
          </a:xfrm>
        </p:grpSpPr>
        <p:sp>
          <p:nvSpPr>
            <p:cNvPr id="12" name="Oval 11">
              <a:extLst>
                <a:ext uri="{FF2B5EF4-FFF2-40B4-BE49-F238E27FC236}">
                  <a16:creationId xmlns:a16="http://schemas.microsoft.com/office/drawing/2014/main" id="{56354680-8AB6-4592-A189-D03313D1E6E7}"/>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37" name="Group 36">
              <a:extLst>
                <a:ext uri="{FF2B5EF4-FFF2-40B4-BE49-F238E27FC236}">
                  <a16:creationId xmlns:a16="http://schemas.microsoft.com/office/drawing/2014/main" id="{D4AA54B7-900A-40EA-9A7E-B5923149F67F}"/>
                </a:ext>
              </a:extLst>
            </p:cNvPr>
            <p:cNvGrpSpPr/>
            <p:nvPr/>
          </p:nvGrpSpPr>
          <p:grpSpPr>
            <a:xfrm>
              <a:off x="7402560" y="2527553"/>
              <a:ext cx="350012" cy="276875"/>
              <a:chOff x="629049" y="3399674"/>
              <a:chExt cx="505618" cy="399966"/>
            </a:xfrm>
          </p:grpSpPr>
          <p:sp>
            <p:nvSpPr>
              <p:cNvPr id="17" name="Freeform 12">
                <a:extLst>
                  <a:ext uri="{FF2B5EF4-FFF2-40B4-BE49-F238E27FC236}">
                    <a16:creationId xmlns:a16="http://schemas.microsoft.com/office/drawing/2014/main" id="{5D6C4900-B6EB-4FD7-8B59-250CCF979A44}"/>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14">
                <a:extLst>
                  <a:ext uri="{FF2B5EF4-FFF2-40B4-BE49-F238E27FC236}">
                    <a16:creationId xmlns:a16="http://schemas.microsoft.com/office/drawing/2014/main" id="{9465030D-7B08-4324-990D-276A632FBB31}"/>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4" name="Group 13">
            <a:extLst>
              <a:ext uri="{FF2B5EF4-FFF2-40B4-BE49-F238E27FC236}">
                <a16:creationId xmlns:a16="http://schemas.microsoft.com/office/drawing/2014/main" id="{6D11389B-4514-48A9-90B2-EAD203125671}"/>
              </a:ext>
            </a:extLst>
          </p:cNvPr>
          <p:cNvGrpSpPr/>
          <p:nvPr/>
        </p:nvGrpSpPr>
        <p:grpSpPr>
          <a:xfrm>
            <a:off x="9768553" y="2288805"/>
            <a:ext cx="650530" cy="650530"/>
            <a:chOff x="9964433" y="2334204"/>
            <a:chExt cx="663574" cy="663574"/>
          </a:xfrm>
        </p:grpSpPr>
        <p:sp>
          <p:nvSpPr>
            <p:cNvPr id="13" name="Oval 12">
              <a:extLst>
                <a:ext uri="{FF2B5EF4-FFF2-40B4-BE49-F238E27FC236}">
                  <a16:creationId xmlns:a16="http://schemas.microsoft.com/office/drawing/2014/main" id="{A17B5E94-1806-40BF-B52C-648571C6E591}"/>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51" name="Group 50">
              <a:extLst>
                <a:ext uri="{FF2B5EF4-FFF2-40B4-BE49-F238E27FC236}">
                  <a16:creationId xmlns:a16="http://schemas.microsoft.com/office/drawing/2014/main" id="{50BAC7A7-8CAA-49C5-8098-D6DA5CF9A281}"/>
                </a:ext>
              </a:extLst>
            </p:cNvPr>
            <p:cNvGrpSpPr/>
            <p:nvPr/>
          </p:nvGrpSpPr>
          <p:grpSpPr>
            <a:xfrm>
              <a:off x="10105421" y="2524823"/>
              <a:ext cx="381597" cy="282336"/>
              <a:chOff x="791765" y="3814239"/>
              <a:chExt cx="308968" cy="228600"/>
            </a:xfrm>
          </p:grpSpPr>
          <p:sp>
            <p:nvSpPr>
              <p:cNvPr id="44" name="Rectangle: Rounded Corners 43">
                <a:extLst>
                  <a:ext uri="{FF2B5EF4-FFF2-40B4-BE49-F238E27FC236}">
                    <a16:creationId xmlns:a16="http://schemas.microsoft.com/office/drawing/2014/main" id="{BBAA0A7E-5A80-4411-9049-63D9C1F5204D}"/>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D110A79B-AC85-42DD-ACE2-D64AF46AA43E}"/>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1111FE9F-C538-4127-BD96-B49836A7BE4E}"/>
              </a:ext>
            </a:extLst>
          </p:cNvPr>
          <p:cNvGrpSpPr/>
          <p:nvPr/>
        </p:nvGrpSpPr>
        <p:grpSpPr>
          <a:xfrm>
            <a:off x="1772918" y="4333863"/>
            <a:ext cx="650530" cy="650530"/>
            <a:chOff x="1808468" y="4420270"/>
            <a:chExt cx="663574" cy="663574"/>
          </a:xfrm>
        </p:grpSpPr>
        <p:sp>
          <p:nvSpPr>
            <p:cNvPr id="32" name="Oval 31">
              <a:extLst>
                <a:ext uri="{FF2B5EF4-FFF2-40B4-BE49-F238E27FC236}">
                  <a16:creationId xmlns:a16="http://schemas.microsoft.com/office/drawing/2014/main" id="{F1F7C31C-7070-46DB-8F66-D92F2F8BB1C4}"/>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60" name="Group 59">
              <a:extLst>
                <a:ext uri="{FF2B5EF4-FFF2-40B4-BE49-F238E27FC236}">
                  <a16:creationId xmlns:a16="http://schemas.microsoft.com/office/drawing/2014/main" id="{63E5FC84-07C2-4CF2-BF7C-603470124FB0}"/>
                </a:ext>
              </a:extLst>
            </p:cNvPr>
            <p:cNvGrpSpPr/>
            <p:nvPr/>
          </p:nvGrpSpPr>
          <p:grpSpPr>
            <a:xfrm>
              <a:off x="1991229" y="4600527"/>
              <a:ext cx="311675" cy="303058"/>
              <a:chOff x="3287713" y="3454400"/>
              <a:chExt cx="344488" cy="334963"/>
            </a:xfrm>
          </p:grpSpPr>
          <p:sp>
            <p:nvSpPr>
              <p:cNvPr id="61" name="Freeform 34">
                <a:extLst>
                  <a:ext uri="{FF2B5EF4-FFF2-40B4-BE49-F238E27FC236}">
                    <a16:creationId xmlns:a16="http://schemas.microsoft.com/office/drawing/2014/main" id="{DE79610B-7755-4F88-A717-9E31E4DFB606}"/>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35">
                <a:extLst>
                  <a:ext uri="{FF2B5EF4-FFF2-40B4-BE49-F238E27FC236}">
                    <a16:creationId xmlns:a16="http://schemas.microsoft.com/office/drawing/2014/main" id="{8D02AC7E-292E-4C72-A98D-C8F86A41D903}"/>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Line 36">
                <a:extLst>
                  <a:ext uri="{FF2B5EF4-FFF2-40B4-BE49-F238E27FC236}">
                    <a16:creationId xmlns:a16="http://schemas.microsoft.com/office/drawing/2014/main" id="{27BEF296-6A20-4CD5-8198-09C3C26409F1}"/>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5" name="Group 34">
            <a:extLst>
              <a:ext uri="{FF2B5EF4-FFF2-40B4-BE49-F238E27FC236}">
                <a16:creationId xmlns:a16="http://schemas.microsoft.com/office/drawing/2014/main" id="{3B3E9A2E-2983-45DC-83FC-9E64C93397E3}"/>
              </a:ext>
            </a:extLst>
          </p:cNvPr>
          <p:cNvGrpSpPr/>
          <p:nvPr/>
        </p:nvGrpSpPr>
        <p:grpSpPr>
          <a:xfrm>
            <a:off x="4438130" y="4333863"/>
            <a:ext cx="650530" cy="650530"/>
            <a:chOff x="4527124" y="4420270"/>
            <a:chExt cx="663574" cy="663574"/>
          </a:xfrm>
        </p:grpSpPr>
        <p:sp>
          <p:nvSpPr>
            <p:cNvPr id="27" name="Oval 26">
              <a:extLst>
                <a:ext uri="{FF2B5EF4-FFF2-40B4-BE49-F238E27FC236}">
                  <a16:creationId xmlns:a16="http://schemas.microsoft.com/office/drawing/2014/main" id="{0D14117C-83E6-4B25-90C6-0F8DF14DB159}"/>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78" name="Group 77">
              <a:extLst>
                <a:ext uri="{FF2B5EF4-FFF2-40B4-BE49-F238E27FC236}">
                  <a16:creationId xmlns:a16="http://schemas.microsoft.com/office/drawing/2014/main" id="{442B04EE-5040-4092-9324-AA011697FB0E}"/>
                </a:ext>
              </a:extLst>
            </p:cNvPr>
            <p:cNvGrpSpPr/>
            <p:nvPr/>
          </p:nvGrpSpPr>
          <p:grpSpPr>
            <a:xfrm>
              <a:off x="4662517" y="4590639"/>
              <a:ext cx="392768" cy="322891"/>
              <a:chOff x="5048251" y="6030913"/>
              <a:chExt cx="523875" cy="434976"/>
            </a:xfrm>
          </p:grpSpPr>
          <p:sp>
            <p:nvSpPr>
              <p:cNvPr id="65" name="Oval 18">
                <a:extLst>
                  <a:ext uri="{FF2B5EF4-FFF2-40B4-BE49-F238E27FC236}">
                    <a16:creationId xmlns:a16="http://schemas.microsoft.com/office/drawing/2014/main" id="{995BEDB4-28B8-4A83-835A-5031C85A04F7}"/>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Oval 19">
                <a:extLst>
                  <a:ext uri="{FF2B5EF4-FFF2-40B4-BE49-F238E27FC236}">
                    <a16:creationId xmlns:a16="http://schemas.microsoft.com/office/drawing/2014/main" id="{18DBFD95-F7A9-4238-8C9F-895F28ED64C8}"/>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Oval 20">
                <a:extLst>
                  <a:ext uri="{FF2B5EF4-FFF2-40B4-BE49-F238E27FC236}">
                    <a16:creationId xmlns:a16="http://schemas.microsoft.com/office/drawing/2014/main" id="{3946CBCF-524C-48F0-AEEF-16BB7BF7BCAB}"/>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Line 21">
                <a:extLst>
                  <a:ext uri="{FF2B5EF4-FFF2-40B4-BE49-F238E27FC236}">
                    <a16:creationId xmlns:a16="http://schemas.microsoft.com/office/drawing/2014/main" id="{FDE0A68D-FF6F-4B52-93D1-A6F4892EE49D}"/>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9" name="Line 22">
                <a:extLst>
                  <a:ext uri="{FF2B5EF4-FFF2-40B4-BE49-F238E27FC236}">
                    <a16:creationId xmlns:a16="http://schemas.microsoft.com/office/drawing/2014/main" id="{2C8E0C91-4BB2-4007-B923-2D8EB0A0158B}"/>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23">
                <a:extLst>
                  <a:ext uri="{FF2B5EF4-FFF2-40B4-BE49-F238E27FC236}">
                    <a16:creationId xmlns:a16="http://schemas.microsoft.com/office/drawing/2014/main" id="{028889CD-603E-41CF-AD4C-23689C29E2EA}"/>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24">
                <a:extLst>
                  <a:ext uri="{FF2B5EF4-FFF2-40B4-BE49-F238E27FC236}">
                    <a16:creationId xmlns:a16="http://schemas.microsoft.com/office/drawing/2014/main" id="{95833587-FBA6-4C57-A0DC-88662DFBA0DC}"/>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25">
                <a:extLst>
                  <a:ext uri="{FF2B5EF4-FFF2-40B4-BE49-F238E27FC236}">
                    <a16:creationId xmlns:a16="http://schemas.microsoft.com/office/drawing/2014/main" id="{0A8F1C76-2815-4AB8-8BE4-B1427C766B4B}"/>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3" name="Line 26">
                <a:extLst>
                  <a:ext uri="{FF2B5EF4-FFF2-40B4-BE49-F238E27FC236}">
                    <a16:creationId xmlns:a16="http://schemas.microsoft.com/office/drawing/2014/main" id="{C308D3FE-2D15-405D-98C0-07D77BE38879}"/>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27">
                <a:extLst>
                  <a:ext uri="{FF2B5EF4-FFF2-40B4-BE49-F238E27FC236}">
                    <a16:creationId xmlns:a16="http://schemas.microsoft.com/office/drawing/2014/main" id="{0791D972-4C90-41F6-9D1A-275A7600D10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5" name="Line 28">
                <a:extLst>
                  <a:ext uri="{FF2B5EF4-FFF2-40B4-BE49-F238E27FC236}">
                    <a16:creationId xmlns:a16="http://schemas.microsoft.com/office/drawing/2014/main" id="{421C6D16-7C87-46A2-83EE-CA1D85E1F5F3}"/>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6" name="Line 29">
                <a:extLst>
                  <a:ext uri="{FF2B5EF4-FFF2-40B4-BE49-F238E27FC236}">
                    <a16:creationId xmlns:a16="http://schemas.microsoft.com/office/drawing/2014/main" id="{07476225-6029-49B9-BC9F-AEF0E9960B63}"/>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7" name="Line 30">
                <a:extLst>
                  <a:ext uri="{FF2B5EF4-FFF2-40B4-BE49-F238E27FC236}">
                    <a16:creationId xmlns:a16="http://schemas.microsoft.com/office/drawing/2014/main" id="{D4F5DF33-2BFC-4A47-8701-C959187421E2}"/>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6" name="Group 35">
            <a:extLst>
              <a:ext uri="{FF2B5EF4-FFF2-40B4-BE49-F238E27FC236}">
                <a16:creationId xmlns:a16="http://schemas.microsoft.com/office/drawing/2014/main" id="{A16049C4-3AC1-4FA5-886C-75B1AA58354D}"/>
              </a:ext>
            </a:extLst>
          </p:cNvPr>
          <p:cNvGrpSpPr/>
          <p:nvPr/>
        </p:nvGrpSpPr>
        <p:grpSpPr>
          <a:xfrm>
            <a:off x="7103342" y="4333863"/>
            <a:ext cx="650530" cy="650530"/>
            <a:chOff x="7245779" y="4420270"/>
            <a:chExt cx="663574" cy="663574"/>
          </a:xfrm>
        </p:grpSpPr>
        <p:sp>
          <p:nvSpPr>
            <p:cNvPr id="25" name="Oval 24">
              <a:extLst>
                <a:ext uri="{FF2B5EF4-FFF2-40B4-BE49-F238E27FC236}">
                  <a16:creationId xmlns:a16="http://schemas.microsoft.com/office/drawing/2014/main" id="{792E54F4-3F5B-451E-BE63-9A5E7D521E83}"/>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85" name="Group 84">
              <a:extLst>
                <a:ext uri="{FF2B5EF4-FFF2-40B4-BE49-F238E27FC236}">
                  <a16:creationId xmlns:a16="http://schemas.microsoft.com/office/drawing/2014/main" id="{CC0149FE-FF67-4B99-90A0-61EC8BA7ACD0}"/>
                </a:ext>
              </a:extLst>
            </p:cNvPr>
            <p:cNvGrpSpPr/>
            <p:nvPr/>
          </p:nvGrpSpPr>
          <p:grpSpPr>
            <a:xfrm>
              <a:off x="7400015" y="4574506"/>
              <a:ext cx="355101" cy="355101"/>
              <a:chOff x="5775325" y="6122988"/>
              <a:chExt cx="436563" cy="436563"/>
            </a:xfrm>
          </p:grpSpPr>
          <p:sp>
            <p:nvSpPr>
              <p:cNvPr id="82" name="Freeform 34">
                <a:extLst>
                  <a:ext uri="{FF2B5EF4-FFF2-40B4-BE49-F238E27FC236}">
                    <a16:creationId xmlns:a16="http://schemas.microsoft.com/office/drawing/2014/main" id="{C6C65524-CC17-4A05-86D8-B8C09A145324}"/>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35">
                <a:extLst>
                  <a:ext uri="{FF2B5EF4-FFF2-40B4-BE49-F238E27FC236}">
                    <a16:creationId xmlns:a16="http://schemas.microsoft.com/office/drawing/2014/main" id="{40C05945-CBDF-4C50-B465-D8BF53740756}"/>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4" name="Line 36">
                <a:extLst>
                  <a:ext uri="{FF2B5EF4-FFF2-40B4-BE49-F238E27FC236}">
                    <a16:creationId xmlns:a16="http://schemas.microsoft.com/office/drawing/2014/main" id="{51F0ADBE-E3F4-4AC9-8A9B-DE4B1E6FE75D}"/>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8" name="Group 37">
            <a:extLst>
              <a:ext uri="{FF2B5EF4-FFF2-40B4-BE49-F238E27FC236}">
                <a16:creationId xmlns:a16="http://schemas.microsoft.com/office/drawing/2014/main" id="{3D119E9C-1AF1-46B0-8658-2775B05B5BF8}"/>
              </a:ext>
            </a:extLst>
          </p:cNvPr>
          <p:cNvGrpSpPr/>
          <p:nvPr/>
        </p:nvGrpSpPr>
        <p:grpSpPr>
          <a:xfrm>
            <a:off x="9768553" y="4333863"/>
            <a:ext cx="650530" cy="650530"/>
            <a:chOff x="9964433" y="4420270"/>
            <a:chExt cx="663574" cy="663574"/>
          </a:xfrm>
        </p:grpSpPr>
        <p:sp>
          <p:nvSpPr>
            <p:cNvPr id="26" name="Oval 25">
              <a:extLst>
                <a:ext uri="{FF2B5EF4-FFF2-40B4-BE49-F238E27FC236}">
                  <a16:creationId xmlns:a16="http://schemas.microsoft.com/office/drawing/2014/main" id="{5C717866-FF71-4CD0-8F15-90840C259C0D}"/>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95" name="Group 94">
              <a:extLst>
                <a:ext uri="{FF2B5EF4-FFF2-40B4-BE49-F238E27FC236}">
                  <a16:creationId xmlns:a16="http://schemas.microsoft.com/office/drawing/2014/main" id="{DCAB48A5-41DE-42DA-A46F-84B908D3225D}"/>
                </a:ext>
              </a:extLst>
            </p:cNvPr>
            <p:cNvGrpSpPr/>
            <p:nvPr/>
          </p:nvGrpSpPr>
          <p:grpSpPr>
            <a:xfrm>
              <a:off x="10109185" y="4604869"/>
              <a:ext cx="374079" cy="294377"/>
              <a:chOff x="6515100" y="6343650"/>
              <a:chExt cx="461963" cy="363537"/>
            </a:xfrm>
          </p:grpSpPr>
          <p:sp>
            <p:nvSpPr>
              <p:cNvPr id="89" name="Freeform 40">
                <a:extLst>
                  <a:ext uri="{FF2B5EF4-FFF2-40B4-BE49-F238E27FC236}">
                    <a16:creationId xmlns:a16="http://schemas.microsoft.com/office/drawing/2014/main" id="{82D27643-4334-475C-B880-1C41D2286159}"/>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0" name="Line 41">
                <a:extLst>
                  <a:ext uri="{FF2B5EF4-FFF2-40B4-BE49-F238E27FC236}">
                    <a16:creationId xmlns:a16="http://schemas.microsoft.com/office/drawing/2014/main" id="{C5DD7E38-7B79-45C9-B4AB-6A9567C61351}"/>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4" name="Line 45">
                <a:extLst>
                  <a:ext uri="{FF2B5EF4-FFF2-40B4-BE49-F238E27FC236}">
                    <a16:creationId xmlns:a16="http://schemas.microsoft.com/office/drawing/2014/main" id="{28D1F195-DFEA-4EDA-AB4E-8F5C2AD6C53E}"/>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BEE1A249-FB7D-427C-B9B6-728EB7AE300D}"/>
                </a:ext>
              </a:extLst>
            </p:cNvPr>
            <p:cNvGrpSpPr/>
            <p:nvPr/>
          </p:nvGrpSpPr>
          <p:grpSpPr>
            <a:xfrm flipV="1">
              <a:off x="10237557" y="4729950"/>
              <a:ext cx="117335" cy="109913"/>
              <a:chOff x="10860573" y="4995622"/>
              <a:chExt cx="119693" cy="151971"/>
            </a:xfrm>
          </p:grpSpPr>
          <p:sp>
            <p:nvSpPr>
              <p:cNvPr id="97" name="Line 7">
                <a:extLst>
                  <a:ext uri="{FF2B5EF4-FFF2-40B4-BE49-F238E27FC236}">
                    <a16:creationId xmlns:a16="http://schemas.microsoft.com/office/drawing/2014/main" id="{0EC21DE8-DDEE-4E16-9BEC-67803B7A8AE4}"/>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8" name="Line 8">
                <a:extLst>
                  <a:ext uri="{FF2B5EF4-FFF2-40B4-BE49-F238E27FC236}">
                    <a16:creationId xmlns:a16="http://schemas.microsoft.com/office/drawing/2014/main" id="{26E340C5-6764-4F8B-8A1D-8B75A8281F73}"/>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9" name="Line 9">
                <a:extLst>
                  <a:ext uri="{FF2B5EF4-FFF2-40B4-BE49-F238E27FC236}">
                    <a16:creationId xmlns:a16="http://schemas.microsoft.com/office/drawing/2014/main" id="{92CD7234-50D8-4F09-ADE4-BE3A73F36DF3}"/>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F571C4A2-1E64-42C8-96E8-B9971FCC912C}"/>
              </a:ext>
            </a:extLst>
          </p:cNvPr>
          <p:cNvGrpSpPr/>
          <p:nvPr/>
        </p:nvGrpSpPr>
        <p:grpSpPr>
          <a:xfrm>
            <a:off x="4438130" y="2288805"/>
            <a:ext cx="650530" cy="650530"/>
            <a:chOff x="4527124" y="2334204"/>
            <a:chExt cx="663574" cy="663574"/>
          </a:xfrm>
        </p:grpSpPr>
        <p:sp>
          <p:nvSpPr>
            <p:cNvPr id="15" name="Oval 14">
              <a:extLst>
                <a:ext uri="{FF2B5EF4-FFF2-40B4-BE49-F238E27FC236}">
                  <a16:creationId xmlns:a16="http://schemas.microsoft.com/office/drawing/2014/main" id="{E644952C-3770-482A-B6CF-0CB3C07D7DA4}"/>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08" name="Group 107">
              <a:extLst>
                <a:ext uri="{FF2B5EF4-FFF2-40B4-BE49-F238E27FC236}">
                  <a16:creationId xmlns:a16="http://schemas.microsoft.com/office/drawing/2014/main" id="{B74A5924-FD6C-40C2-B7F0-9592C15A0635}"/>
                </a:ext>
              </a:extLst>
            </p:cNvPr>
            <p:cNvGrpSpPr/>
            <p:nvPr/>
          </p:nvGrpSpPr>
          <p:grpSpPr>
            <a:xfrm>
              <a:off x="4677196" y="2485020"/>
              <a:ext cx="363431" cy="361942"/>
              <a:chOff x="255588" y="3119438"/>
              <a:chExt cx="387350" cy="385763"/>
            </a:xfrm>
          </p:grpSpPr>
          <p:sp>
            <p:nvSpPr>
              <p:cNvPr id="103" name="Oval 49">
                <a:extLst>
                  <a:ext uri="{FF2B5EF4-FFF2-40B4-BE49-F238E27FC236}">
                    <a16:creationId xmlns:a16="http://schemas.microsoft.com/office/drawing/2014/main" id="{CBA9913B-C996-4ED4-AE22-6946FD06730B}"/>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50">
                <a:extLst>
                  <a:ext uri="{FF2B5EF4-FFF2-40B4-BE49-F238E27FC236}">
                    <a16:creationId xmlns:a16="http://schemas.microsoft.com/office/drawing/2014/main" id="{C1ED9E15-E2C2-4A92-93CD-39AA2C7230F1}"/>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51">
                <a:extLst>
                  <a:ext uri="{FF2B5EF4-FFF2-40B4-BE49-F238E27FC236}">
                    <a16:creationId xmlns:a16="http://schemas.microsoft.com/office/drawing/2014/main" id="{C7B22FC3-159B-4A90-875E-BA438169149C}"/>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151091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ppt_x"/>
                                          </p:val>
                                        </p:tav>
                                        <p:tav tm="100000">
                                          <p:val>
                                            <p:strVal val="#ppt_x"/>
                                          </p:val>
                                        </p:tav>
                                      </p:tavLst>
                                    </p:anim>
                                    <p:anim calcmode="lin" valueType="num">
                                      <p:cBhvr additive="base">
                                        <p:cTn id="29" dur="10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1000" fill="hold"/>
                                        <p:tgtEl>
                                          <p:spTgt spid="35"/>
                                        </p:tgtEl>
                                        <p:attrNameLst>
                                          <p:attrName>ppt_x</p:attrName>
                                        </p:attrNameLst>
                                      </p:cBhvr>
                                      <p:tavLst>
                                        <p:tav tm="0">
                                          <p:val>
                                            <p:strVal val="#ppt_x"/>
                                          </p:val>
                                        </p:tav>
                                        <p:tav tm="100000">
                                          <p:val>
                                            <p:strVal val="#ppt_x"/>
                                          </p:val>
                                        </p:tav>
                                      </p:tavLst>
                                    </p:anim>
                                    <p:anim calcmode="lin" valueType="num">
                                      <p:cBhvr additive="base">
                                        <p:cTn id="33" dur="1000" fill="hold"/>
                                        <p:tgtEl>
                                          <p:spTgt spid="35"/>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1000" fill="hold"/>
                                        <p:tgtEl>
                                          <p:spTgt spid="36"/>
                                        </p:tgtEl>
                                        <p:attrNameLst>
                                          <p:attrName>ppt_x</p:attrName>
                                        </p:attrNameLst>
                                      </p:cBhvr>
                                      <p:tavLst>
                                        <p:tav tm="0">
                                          <p:val>
                                            <p:strVal val="#ppt_x"/>
                                          </p:val>
                                        </p:tav>
                                        <p:tav tm="100000">
                                          <p:val>
                                            <p:strVal val="#ppt_x"/>
                                          </p:val>
                                        </p:tav>
                                      </p:tavLst>
                                    </p:anim>
                                    <p:anim calcmode="lin" valueType="num">
                                      <p:cBhvr additive="base">
                                        <p:cTn id="37" dur="1000" fill="hold"/>
                                        <p:tgtEl>
                                          <p:spTgt spid="36"/>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1000" fill="hold"/>
                                        <p:tgtEl>
                                          <p:spTgt spid="38"/>
                                        </p:tgtEl>
                                        <p:attrNameLst>
                                          <p:attrName>ppt_x</p:attrName>
                                        </p:attrNameLst>
                                      </p:cBhvr>
                                      <p:tavLst>
                                        <p:tav tm="0">
                                          <p:val>
                                            <p:strVal val="#ppt_x"/>
                                          </p:val>
                                        </p:tav>
                                        <p:tav tm="100000">
                                          <p:val>
                                            <p:strVal val="#ppt_x"/>
                                          </p:val>
                                        </p:tav>
                                      </p:tavLst>
                                    </p:anim>
                                    <p:anim calcmode="lin" valueType="num">
                                      <p:cBhvr additive="base">
                                        <p:cTn id="41" dur="1000" fill="hold"/>
                                        <p:tgtEl>
                                          <p:spTgt spid="38"/>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up)">
                                      <p:cBhvr>
                                        <p:cTn id="45" dur="500"/>
                                        <p:tgtEl>
                                          <p:spTgt spid="40"/>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22" presetClass="entr" presetSubtype="8" fill="hold" nodeType="withEffect">
                                  <p:stCondLst>
                                    <p:cond delay="25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8" y="1025683"/>
            <a:ext cx="11653523" cy="4979788"/>
          </a:xfrm>
        </p:spPr>
        <p:txBody>
          <a:bodyPr/>
          <a:lstStyle/>
          <a:p>
            <a:r>
              <a:rPr lang="en-US" sz="3200" dirty="0">
                <a:latin typeface="+mn-lt"/>
              </a:rPr>
              <a:t>Simple Node.js application</a:t>
            </a:r>
          </a:p>
          <a:p>
            <a:r>
              <a:rPr lang="en-US" sz="3200" dirty="0">
                <a:latin typeface="+mn-lt"/>
              </a:rPr>
              <a:t>Two components:</a:t>
            </a:r>
          </a:p>
          <a:p>
            <a:pPr lvl="1"/>
            <a:r>
              <a:rPr lang="en-US" sz="3000" dirty="0">
                <a:latin typeface="+mn-lt"/>
              </a:rPr>
              <a:t>content-Web</a:t>
            </a:r>
          </a:p>
          <a:p>
            <a:pPr lvl="2"/>
            <a:r>
              <a:rPr lang="en-US" sz="2800" dirty="0">
                <a:latin typeface="+mn-lt"/>
              </a:rPr>
              <a:t>Web site with 4 pages (home, sessions, speakers, and stats)</a:t>
            </a:r>
          </a:p>
          <a:p>
            <a:pPr lvl="2"/>
            <a:r>
              <a:rPr lang="en-US" sz="2800" dirty="0">
                <a:latin typeface="+mn-lt"/>
              </a:rPr>
              <a:t>Each page hits a backend API to retrieve its content from a JSON </a:t>
            </a:r>
            <a:r>
              <a:rPr lang="en-US" sz="2800" dirty="0" err="1">
                <a:latin typeface="+mn-lt"/>
              </a:rPr>
              <a:t>datasource</a:t>
            </a:r>
            <a:endParaRPr lang="en-US" sz="2800" dirty="0">
              <a:latin typeface="+mn-lt"/>
            </a:endParaRPr>
          </a:p>
          <a:p>
            <a:pPr lvl="1"/>
            <a:r>
              <a:rPr lang="en-US" sz="3000" dirty="0">
                <a:latin typeface="+mn-lt"/>
              </a:rPr>
              <a:t>content-API</a:t>
            </a:r>
          </a:p>
          <a:p>
            <a:pPr lvl="2"/>
            <a:r>
              <a:rPr lang="en-US" sz="2800" dirty="0">
                <a:latin typeface="+mn-lt"/>
              </a:rPr>
              <a:t>3 functions that return pre-canned JSON data</a:t>
            </a:r>
          </a:p>
          <a:p>
            <a:r>
              <a:rPr lang="en-US" sz="3200" dirty="0">
                <a:latin typeface="+mn-lt"/>
              </a:rPr>
              <a:t>Some of the scenarios pull the data from a </a:t>
            </a:r>
            <a:r>
              <a:rPr lang="en-US" sz="3200" dirty="0" err="1">
                <a:latin typeface="+mn-lt"/>
              </a:rPr>
              <a:t>Mongodb</a:t>
            </a:r>
            <a:r>
              <a:rPr lang="en-US" sz="3200" dirty="0">
                <a:latin typeface="+mn-lt"/>
              </a:rPr>
              <a:t> instance</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3" y="360886"/>
            <a:ext cx="10632969"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ea typeface="+mn-ea"/>
                <a:cs typeface="Segoe UI Light" panose="020B0502040204020203" pitchFamily="34" charset="0"/>
              </a:rPr>
              <a:t>Fab Medical Conference Application</a:t>
            </a:r>
          </a:p>
        </p:txBody>
      </p:sp>
    </p:spTree>
    <p:extLst>
      <p:ext uri="{BB962C8B-B14F-4D97-AF65-F5344CB8AC3E}">
        <p14:creationId xmlns:p14="http://schemas.microsoft.com/office/powerpoint/2010/main" val="96773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5539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0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has a Master &amp; C</a:t>
            </a:r>
            <a:r>
              <a:rPr lang="en-US" sz="40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luster of </a:t>
            </a:r>
            <a:r>
              <a:rPr kumimoji="0" lang="en-US" sz="40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“Nodes”</a:t>
            </a:r>
            <a:endPar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Kubernetes </a:t>
            </a:r>
          </a:p>
        </p:txBody>
      </p:sp>
      <p:pic>
        <p:nvPicPr>
          <p:cNvPr id="17" name="Picture 16">
            <a:extLst>
              <a:ext uri="{FF2B5EF4-FFF2-40B4-BE49-F238E27FC236}">
                <a16:creationId xmlns:a16="http://schemas.microsoft.com/office/drawing/2014/main" id="{988795AC-587E-4310-9E45-F0596AA62F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786" y="1766872"/>
            <a:ext cx="942445" cy="942445"/>
          </a:xfrm>
          <a:prstGeom prst="rect">
            <a:avLst/>
          </a:prstGeom>
        </p:spPr>
      </p:pic>
      <p:sp>
        <p:nvSpPr>
          <p:cNvPr id="23" name="Rectangle 22">
            <a:extLst>
              <a:ext uri="{FF2B5EF4-FFF2-40B4-BE49-F238E27FC236}">
                <a16:creationId xmlns:a16="http://schemas.microsoft.com/office/drawing/2014/main" id="{DE007B44-4CCF-4A66-9649-2DBC83BE9993}"/>
              </a:ext>
            </a:extLst>
          </p:cNvPr>
          <p:cNvSpPr/>
          <p:nvPr/>
        </p:nvSpPr>
        <p:spPr bwMode="auto">
          <a:xfrm>
            <a:off x="359278" y="1307437"/>
            <a:ext cx="1431459"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Master Node</a:t>
            </a:r>
          </a:p>
        </p:txBody>
      </p:sp>
      <p:sp>
        <p:nvSpPr>
          <p:cNvPr id="24" name="Rectangle 23">
            <a:extLst>
              <a:ext uri="{FF2B5EF4-FFF2-40B4-BE49-F238E27FC236}">
                <a16:creationId xmlns:a16="http://schemas.microsoft.com/office/drawing/2014/main" id="{7109585C-3293-4AF8-ACB7-53C61DDE3AD2}"/>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25" name="Picture 24">
            <a:extLst>
              <a:ext uri="{FF2B5EF4-FFF2-40B4-BE49-F238E27FC236}">
                <a16:creationId xmlns:a16="http://schemas.microsoft.com/office/drawing/2014/main" id="{C2038718-50C5-48E6-91A7-75E3B3B779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26" name="Picture 25">
            <a:extLst>
              <a:ext uri="{FF2B5EF4-FFF2-40B4-BE49-F238E27FC236}">
                <a16:creationId xmlns:a16="http://schemas.microsoft.com/office/drawing/2014/main" id="{F7C8FB3C-E7A1-46EC-834D-7DB108CF77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7" name="Picture 26">
            <a:extLst>
              <a:ext uri="{FF2B5EF4-FFF2-40B4-BE49-F238E27FC236}">
                <a16:creationId xmlns:a16="http://schemas.microsoft.com/office/drawing/2014/main" id="{CC0233CB-E7B5-4E9C-AF34-8933A448DE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8" name="Picture 27">
            <a:extLst>
              <a:ext uri="{FF2B5EF4-FFF2-40B4-BE49-F238E27FC236}">
                <a16:creationId xmlns:a16="http://schemas.microsoft.com/office/drawing/2014/main" id="{32578D58-B2A0-4C36-AC73-89F9748F0B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9" name="Picture 28">
            <a:extLst>
              <a:ext uri="{FF2B5EF4-FFF2-40B4-BE49-F238E27FC236}">
                <a16:creationId xmlns:a16="http://schemas.microsoft.com/office/drawing/2014/main" id="{043BA93C-8371-4820-BDC9-421BA38AA0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30" name="Picture 29">
            <a:extLst>
              <a:ext uri="{FF2B5EF4-FFF2-40B4-BE49-F238E27FC236}">
                <a16:creationId xmlns:a16="http://schemas.microsoft.com/office/drawing/2014/main" id="{E39C9AF0-F373-45BE-8965-B146F7F1FD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
        <p:nvSpPr>
          <p:cNvPr id="3" name="Rectangle 2">
            <a:extLst>
              <a:ext uri="{FF2B5EF4-FFF2-40B4-BE49-F238E27FC236}">
                <a16:creationId xmlns:a16="http://schemas.microsoft.com/office/drawing/2014/main" id="{8316A03C-B294-4EB7-A0AA-33EF1605A771}"/>
              </a:ext>
            </a:extLst>
          </p:cNvPr>
          <p:cNvSpPr/>
          <p:nvPr/>
        </p:nvSpPr>
        <p:spPr bwMode="auto">
          <a:xfrm>
            <a:off x="3322001" y="162129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2" name="Rectangle 31">
            <a:extLst>
              <a:ext uri="{FF2B5EF4-FFF2-40B4-BE49-F238E27FC236}">
                <a16:creationId xmlns:a16="http://schemas.microsoft.com/office/drawing/2014/main" id="{1955DBD4-F7AC-4016-BFCE-A1319CF8C8A1}"/>
              </a:ext>
            </a:extLst>
          </p:cNvPr>
          <p:cNvSpPr/>
          <p:nvPr/>
        </p:nvSpPr>
        <p:spPr bwMode="auto">
          <a:xfrm>
            <a:off x="6096969"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3" name="Rectangle 32">
            <a:extLst>
              <a:ext uri="{FF2B5EF4-FFF2-40B4-BE49-F238E27FC236}">
                <a16:creationId xmlns:a16="http://schemas.microsoft.com/office/drawing/2014/main" id="{253794BF-91B6-4F6F-91C2-60B5CA6C0C17}"/>
              </a:ext>
            </a:extLst>
          </p:cNvPr>
          <p:cNvSpPr/>
          <p:nvPr/>
        </p:nvSpPr>
        <p:spPr bwMode="auto">
          <a:xfrm>
            <a:off x="8913184"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4" name="Rectangle 33">
            <a:extLst>
              <a:ext uri="{FF2B5EF4-FFF2-40B4-BE49-F238E27FC236}">
                <a16:creationId xmlns:a16="http://schemas.microsoft.com/office/drawing/2014/main" id="{FE5CBBFB-80E2-404A-84D0-9519631641E6}"/>
              </a:ext>
            </a:extLst>
          </p:cNvPr>
          <p:cNvSpPr/>
          <p:nvPr/>
        </p:nvSpPr>
        <p:spPr bwMode="auto">
          <a:xfrm>
            <a:off x="3322001" y="3984391"/>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5" name="Rectangle 34">
            <a:extLst>
              <a:ext uri="{FF2B5EF4-FFF2-40B4-BE49-F238E27FC236}">
                <a16:creationId xmlns:a16="http://schemas.microsoft.com/office/drawing/2014/main" id="{F4BCF839-0D5B-4960-A9DB-1EA86ED22998}"/>
              </a:ext>
            </a:extLst>
          </p:cNvPr>
          <p:cNvSpPr/>
          <p:nvPr/>
        </p:nvSpPr>
        <p:spPr bwMode="auto">
          <a:xfrm>
            <a:off x="6108663" y="397897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6" name="Rectangle 35">
            <a:extLst>
              <a:ext uri="{FF2B5EF4-FFF2-40B4-BE49-F238E27FC236}">
                <a16:creationId xmlns:a16="http://schemas.microsoft.com/office/drawing/2014/main" id="{5DDA9923-4FB4-4F8E-B7DA-9C82949372FE}"/>
              </a:ext>
            </a:extLst>
          </p:cNvPr>
          <p:cNvSpPr/>
          <p:nvPr/>
        </p:nvSpPr>
        <p:spPr bwMode="auto">
          <a:xfrm>
            <a:off x="8981634" y="3961622"/>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Tree>
    <p:extLst>
      <p:ext uri="{BB962C8B-B14F-4D97-AF65-F5344CB8AC3E}">
        <p14:creationId xmlns:p14="http://schemas.microsoft.com/office/powerpoint/2010/main" val="221256707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5539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0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has a Master &amp; C</a:t>
            </a:r>
            <a:r>
              <a:rPr lang="en-US" sz="40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luster of </a:t>
            </a:r>
            <a:r>
              <a:rPr kumimoji="0" lang="en-US" sz="40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“Nodes”</a:t>
            </a:r>
            <a:endPar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Kubernetes </a:t>
            </a:r>
          </a:p>
        </p:txBody>
      </p:sp>
      <p:pic>
        <p:nvPicPr>
          <p:cNvPr id="17" name="Picture 16">
            <a:extLst>
              <a:ext uri="{FF2B5EF4-FFF2-40B4-BE49-F238E27FC236}">
                <a16:creationId xmlns:a16="http://schemas.microsoft.com/office/drawing/2014/main" id="{988795AC-587E-4310-9E45-F0596AA62F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786" y="1766872"/>
            <a:ext cx="942445" cy="942445"/>
          </a:xfrm>
          <a:prstGeom prst="rect">
            <a:avLst/>
          </a:prstGeom>
        </p:spPr>
      </p:pic>
      <p:sp>
        <p:nvSpPr>
          <p:cNvPr id="23" name="Rectangle 22">
            <a:extLst>
              <a:ext uri="{FF2B5EF4-FFF2-40B4-BE49-F238E27FC236}">
                <a16:creationId xmlns:a16="http://schemas.microsoft.com/office/drawing/2014/main" id="{DE007B44-4CCF-4A66-9649-2DBC83BE9993}"/>
              </a:ext>
            </a:extLst>
          </p:cNvPr>
          <p:cNvSpPr/>
          <p:nvPr/>
        </p:nvSpPr>
        <p:spPr bwMode="auto">
          <a:xfrm>
            <a:off x="359278" y="1307437"/>
            <a:ext cx="1431459"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Master Node</a:t>
            </a:r>
          </a:p>
        </p:txBody>
      </p:sp>
      <p:sp>
        <p:nvSpPr>
          <p:cNvPr id="24" name="Rectangle 23">
            <a:extLst>
              <a:ext uri="{FF2B5EF4-FFF2-40B4-BE49-F238E27FC236}">
                <a16:creationId xmlns:a16="http://schemas.microsoft.com/office/drawing/2014/main" id="{7109585C-3293-4AF8-ACB7-53C61DDE3AD2}"/>
              </a:ext>
            </a:extLst>
          </p:cNvPr>
          <p:cNvSpPr/>
          <p:nvPr/>
        </p:nvSpPr>
        <p:spPr bwMode="auto">
          <a:xfrm>
            <a:off x="5754108" y="1102435"/>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25" name="Picture 24">
            <a:extLst>
              <a:ext uri="{FF2B5EF4-FFF2-40B4-BE49-F238E27FC236}">
                <a16:creationId xmlns:a16="http://schemas.microsoft.com/office/drawing/2014/main" id="{C2038718-50C5-48E6-91A7-75E3B3B779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6426" y="1660520"/>
            <a:ext cx="2664183" cy="2225233"/>
          </a:xfrm>
          <a:prstGeom prst="rect">
            <a:avLst/>
          </a:prstGeom>
        </p:spPr>
      </p:pic>
      <p:pic>
        <p:nvPicPr>
          <p:cNvPr id="26" name="Picture 25">
            <a:extLst>
              <a:ext uri="{FF2B5EF4-FFF2-40B4-BE49-F238E27FC236}">
                <a16:creationId xmlns:a16="http://schemas.microsoft.com/office/drawing/2014/main" id="{F7C8FB3C-E7A1-46EC-834D-7DB108CF77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3276" y="4003024"/>
            <a:ext cx="2664183" cy="2225233"/>
          </a:xfrm>
          <a:prstGeom prst="rect">
            <a:avLst/>
          </a:prstGeom>
        </p:spPr>
      </p:pic>
      <p:pic>
        <p:nvPicPr>
          <p:cNvPr id="27" name="Picture 26">
            <a:extLst>
              <a:ext uri="{FF2B5EF4-FFF2-40B4-BE49-F238E27FC236}">
                <a16:creationId xmlns:a16="http://schemas.microsoft.com/office/drawing/2014/main" id="{CC0233CB-E7B5-4E9C-AF34-8933A448DE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9004" y="4003025"/>
            <a:ext cx="2664183" cy="2225233"/>
          </a:xfrm>
          <a:prstGeom prst="rect">
            <a:avLst/>
          </a:prstGeom>
        </p:spPr>
      </p:pic>
      <p:pic>
        <p:nvPicPr>
          <p:cNvPr id="28" name="Picture 27">
            <a:extLst>
              <a:ext uri="{FF2B5EF4-FFF2-40B4-BE49-F238E27FC236}">
                <a16:creationId xmlns:a16="http://schemas.microsoft.com/office/drawing/2014/main" id="{32578D58-B2A0-4C36-AC73-89F9748F0B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9005" y="1660519"/>
            <a:ext cx="2664183" cy="2225233"/>
          </a:xfrm>
          <a:prstGeom prst="rect">
            <a:avLst/>
          </a:prstGeom>
        </p:spPr>
      </p:pic>
      <p:pic>
        <p:nvPicPr>
          <p:cNvPr id="29" name="Picture 28">
            <a:extLst>
              <a:ext uri="{FF2B5EF4-FFF2-40B4-BE49-F238E27FC236}">
                <a16:creationId xmlns:a16="http://schemas.microsoft.com/office/drawing/2014/main" id="{043BA93C-8371-4820-BDC9-421BA38AA0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48119" y="1660519"/>
            <a:ext cx="2664183" cy="2225233"/>
          </a:xfrm>
          <a:prstGeom prst="rect">
            <a:avLst/>
          </a:prstGeom>
        </p:spPr>
      </p:pic>
      <p:pic>
        <p:nvPicPr>
          <p:cNvPr id="30" name="Picture 29">
            <a:extLst>
              <a:ext uri="{FF2B5EF4-FFF2-40B4-BE49-F238E27FC236}">
                <a16:creationId xmlns:a16="http://schemas.microsoft.com/office/drawing/2014/main" id="{E39C9AF0-F373-45BE-8965-B146F7F1FD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48120" y="4003026"/>
            <a:ext cx="2664183" cy="2225233"/>
          </a:xfrm>
          <a:prstGeom prst="rect">
            <a:avLst/>
          </a:prstGeom>
        </p:spPr>
      </p:pic>
      <p:sp>
        <p:nvSpPr>
          <p:cNvPr id="3" name="Rectangle 2">
            <a:extLst>
              <a:ext uri="{FF2B5EF4-FFF2-40B4-BE49-F238E27FC236}">
                <a16:creationId xmlns:a16="http://schemas.microsoft.com/office/drawing/2014/main" id="{8316A03C-B294-4EB7-A0AA-33EF1605A771}"/>
              </a:ext>
            </a:extLst>
          </p:cNvPr>
          <p:cNvSpPr/>
          <p:nvPr/>
        </p:nvSpPr>
        <p:spPr bwMode="auto">
          <a:xfrm>
            <a:off x="6262984" y="1696373"/>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2" name="Rectangle 31">
            <a:extLst>
              <a:ext uri="{FF2B5EF4-FFF2-40B4-BE49-F238E27FC236}">
                <a16:creationId xmlns:a16="http://schemas.microsoft.com/office/drawing/2014/main" id="{1955DBD4-F7AC-4016-BFCE-A1319CF8C8A1}"/>
              </a:ext>
            </a:extLst>
          </p:cNvPr>
          <p:cNvSpPr/>
          <p:nvPr/>
        </p:nvSpPr>
        <p:spPr bwMode="auto">
          <a:xfrm>
            <a:off x="9037952" y="1677476"/>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3" name="Rectangle 32">
            <a:extLst>
              <a:ext uri="{FF2B5EF4-FFF2-40B4-BE49-F238E27FC236}">
                <a16:creationId xmlns:a16="http://schemas.microsoft.com/office/drawing/2014/main" id="{253794BF-91B6-4F6F-91C2-60B5CA6C0C17}"/>
              </a:ext>
            </a:extLst>
          </p:cNvPr>
          <p:cNvSpPr/>
          <p:nvPr/>
        </p:nvSpPr>
        <p:spPr bwMode="auto">
          <a:xfrm>
            <a:off x="11854167" y="1677476"/>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4" name="Rectangle 33">
            <a:extLst>
              <a:ext uri="{FF2B5EF4-FFF2-40B4-BE49-F238E27FC236}">
                <a16:creationId xmlns:a16="http://schemas.microsoft.com/office/drawing/2014/main" id="{FE5CBBFB-80E2-404A-84D0-9519631641E6}"/>
              </a:ext>
            </a:extLst>
          </p:cNvPr>
          <p:cNvSpPr/>
          <p:nvPr/>
        </p:nvSpPr>
        <p:spPr bwMode="auto">
          <a:xfrm>
            <a:off x="6262984" y="4059470"/>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5" name="Rectangle 34">
            <a:extLst>
              <a:ext uri="{FF2B5EF4-FFF2-40B4-BE49-F238E27FC236}">
                <a16:creationId xmlns:a16="http://schemas.microsoft.com/office/drawing/2014/main" id="{F4BCF839-0D5B-4960-A9DB-1EA86ED22998}"/>
              </a:ext>
            </a:extLst>
          </p:cNvPr>
          <p:cNvSpPr/>
          <p:nvPr/>
        </p:nvSpPr>
        <p:spPr bwMode="auto">
          <a:xfrm>
            <a:off x="9049646" y="4054053"/>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6" name="Rectangle 35">
            <a:extLst>
              <a:ext uri="{FF2B5EF4-FFF2-40B4-BE49-F238E27FC236}">
                <a16:creationId xmlns:a16="http://schemas.microsoft.com/office/drawing/2014/main" id="{5DDA9923-4FB4-4F8E-B7DA-9C82949372FE}"/>
              </a:ext>
            </a:extLst>
          </p:cNvPr>
          <p:cNvSpPr/>
          <p:nvPr/>
        </p:nvSpPr>
        <p:spPr bwMode="auto">
          <a:xfrm>
            <a:off x="11922617" y="4036701"/>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pic>
        <p:nvPicPr>
          <p:cNvPr id="4" name="Picture 3">
            <a:extLst>
              <a:ext uri="{FF2B5EF4-FFF2-40B4-BE49-F238E27FC236}">
                <a16:creationId xmlns:a16="http://schemas.microsoft.com/office/drawing/2014/main" id="{F3B7EFAF-7D13-4F3F-8E97-4DD56CE58F22}"/>
              </a:ext>
            </a:extLst>
          </p:cNvPr>
          <p:cNvPicPr>
            <a:picLocks noChangeAspect="1"/>
          </p:cNvPicPr>
          <p:nvPr/>
        </p:nvPicPr>
        <p:blipFill>
          <a:blip r:embed="rId5"/>
          <a:stretch>
            <a:fillRect/>
          </a:stretch>
        </p:blipFill>
        <p:spPr>
          <a:xfrm>
            <a:off x="2057923" y="1726334"/>
            <a:ext cx="3429000" cy="3733800"/>
          </a:xfrm>
          <a:prstGeom prst="rect">
            <a:avLst/>
          </a:prstGeom>
        </p:spPr>
      </p:pic>
    </p:spTree>
    <p:extLst>
      <p:ext uri="{BB962C8B-B14F-4D97-AF65-F5344CB8AC3E}">
        <p14:creationId xmlns:p14="http://schemas.microsoft.com/office/powerpoint/2010/main" val="2855738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6B64BB-EC4D-014D-8D10-96CFD95F6388}"/>
              </a:ext>
            </a:extLst>
          </p:cNvPr>
          <p:cNvSpPr>
            <a:spLocks noGrp="1"/>
          </p:cNvSpPr>
          <p:nvPr>
            <p:ph type="title"/>
          </p:nvPr>
        </p:nvSpPr>
        <p:spPr/>
        <p:txBody>
          <a:bodyPr/>
          <a:lstStyle/>
          <a:p>
            <a:r>
              <a:rPr lang="en-US" sz="4800"/>
              <a:t>Azure Kubernetes Service (AKS)</a:t>
            </a:r>
          </a:p>
        </p:txBody>
      </p:sp>
      <p:sp>
        <p:nvSpPr>
          <p:cNvPr id="6" name="Rectangle 5">
            <a:extLst>
              <a:ext uri="{FF2B5EF4-FFF2-40B4-BE49-F238E27FC236}">
                <a16:creationId xmlns:a16="http://schemas.microsoft.com/office/drawing/2014/main" id="{1666B57F-5A79-7344-867A-8CC4F0C86C5C}"/>
              </a:ext>
            </a:extLst>
          </p:cNvPr>
          <p:cNvSpPr/>
          <p:nvPr/>
        </p:nvSpPr>
        <p:spPr>
          <a:xfrm>
            <a:off x="908649" y="1474619"/>
            <a:ext cx="8505807" cy="3970318"/>
          </a:xfrm>
          <a:prstGeom prst="rect">
            <a:avLst/>
          </a:prstGeom>
        </p:spPr>
        <p:txBody>
          <a:bodyPr wrap="square">
            <a:spAutoFit/>
          </a:bodyPr>
          <a:lstStyle/>
          <a:p>
            <a:r>
              <a:rPr lang="en-US" sz="3600" i="1" dirty="0">
                <a:solidFill>
                  <a:srgbClr val="313131"/>
                </a:solidFill>
                <a:latin typeface="Open Sans"/>
              </a:rPr>
              <a:t>AKS reduces the complexity and operational overhead of managing Kubernetes by offloading much of that responsibility to Azure. </a:t>
            </a:r>
          </a:p>
          <a:p>
            <a:endParaRPr lang="en-US" sz="3600" i="1" dirty="0">
              <a:solidFill>
                <a:srgbClr val="313131"/>
              </a:solidFill>
              <a:latin typeface="Open Sans"/>
            </a:endParaRPr>
          </a:p>
          <a:p>
            <a:r>
              <a:rPr lang="en-US" sz="3600" i="1" dirty="0">
                <a:solidFill>
                  <a:srgbClr val="313131"/>
                </a:solidFill>
                <a:latin typeface="Open Sans"/>
              </a:rPr>
              <a:t>AKS provides the master nodes as part of the service</a:t>
            </a:r>
            <a:endParaRPr lang="en-US" sz="3600" dirty="0"/>
          </a:p>
        </p:txBody>
      </p:sp>
      <p:pic>
        <p:nvPicPr>
          <p:cNvPr id="2" name="Picture 1">
            <a:extLst>
              <a:ext uri="{FF2B5EF4-FFF2-40B4-BE49-F238E27FC236}">
                <a16:creationId xmlns:a16="http://schemas.microsoft.com/office/drawing/2014/main" id="{51E5F670-A621-7E48-93AF-6C9B87A145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4686" y="2284581"/>
            <a:ext cx="2350394" cy="2350394"/>
          </a:xfrm>
          <a:prstGeom prst="rect">
            <a:avLst/>
          </a:prstGeom>
        </p:spPr>
      </p:pic>
    </p:spTree>
    <p:extLst>
      <p:ext uri="{BB962C8B-B14F-4D97-AF65-F5344CB8AC3E}">
        <p14:creationId xmlns:p14="http://schemas.microsoft.com/office/powerpoint/2010/main" val="366950281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id="{F97204A8-E435-4990-BB05-43C50ED974D7}"/>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Get started easily </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Consolas" charset="0"/>
                <a:cs typeface="Consolas" charset="0"/>
              </a:rPr>
              <a:t>aks</a:t>
            </a:r>
            <a:r>
              <a:rPr kumimoji="0" lang="en-US" sz="1568" b="1" i="0" u="none" strike="noStrike" kern="1200" cap="none" spc="0" normalizeH="0" baseline="0" noProof="0" dirty="0">
                <a:ln>
                  <a:noFill/>
                </a:ln>
                <a:solidFill>
                  <a:srgbClr val="0072C6"/>
                </a:solidFill>
                <a:effectLst/>
                <a:uLnTx/>
                <a:uFillTx/>
                <a:latin typeface="Consolas" charset="0"/>
                <a:ea typeface="Consolas" charset="0"/>
                <a:cs typeface="Consolas" charset="0"/>
              </a:rPr>
              <a:t> create</a:t>
            </a:r>
            <a:r>
              <a:rPr kumimoji="0" lang="en-US" sz="1568" b="0" i="0" u="none" strike="noStrike" kern="1200" cap="none" spc="0" normalizeH="0" baseline="0" noProof="0" dirty="0">
                <a:ln>
                  <a:noFill/>
                </a:ln>
                <a:solidFill>
                  <a:srgbClr val="0072C6"/>
                </a:solidFill>
                <a:effectLst/>
                <a:uLnTx/>
                <a:uFillTx/>
                <a:latin typeface="Consolas" charset="0"/>
                <a:ea typeface="Consolas" charset="0"/>
                <a:cs typeface="Consolas" charset="0"/>
              </a:rPr>
              <a:t> </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-g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myResourceGroup</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-n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--generate-</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ssh</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-keys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Running ..</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install-cli</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Downloading client to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usr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/local/bin/</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kubectl</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get-credentials </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-g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myResourceGroup</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-n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Merged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as current context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kubectl</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get nodes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NAME                       STATUS    AGE       VERSION</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aks-mycluster-36851231-0   Ready     4m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aks-mycluster-36851231-1   Ready     4m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aks-mycluster-36851231-2   Ready     4m        v1.8.1</a:t>
            </a:r>
          </a:p>
        </p:txBody>
      </p:sp>
      <p:cxnSp>
        <p:nvCxnSpPr>
          <p:cNvPr id="23" name="Straight Connector 22">
            <a:extLst>
              <a:ext uri="{FF2B5EF4-FFF2-40B4-BE49-F238E27FC236}">
                <a16:creationId xmlns:a16="http://schemas.microsoft.com/office/drawing/2014/main" id="{4CB9258B-BC3F-42DE-BD46-A07B231B3F72}"/>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DAD1B193-FC6E-44E6-8C1F-E7DB437316F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Azure Kubernetes Service (AKS)</a:t>
            </a:r>
          </a:p>
        </p:txBody>
      </p:sp>
      <p:grpSp>
        <p:nvGrpSpPr>
          <p:cNvPr id="43" name="Group 42">
            <a:extLst>
              <a:ext uri="{FF2B5EF4-FFF2-40B4-BE49-F238E27FC236}">
                <a16:creationId xmlns:a16="http://schemas.microsoft.com/office/drawing/2014/main" id="{CF59D3E3-E52C-4C64-B248-BD10023BB936}"/>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6FA9473E-6EB1-4F61-A007-8697B73402E1}"/>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E32C07DB-54B8-47B0-9D08-CEE18D42D61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0B9F9C8A-7385-405E-99DE-D0422CA17A6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B42C11F5-8450-4766-A75C-EFFF3A501A3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396985EB-4E33-470E-BD23-055D24C67F9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5ED47564-3466-4A30-AF9E-C408A591120E}"/>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405EDDBE-DA55-4BF0-82B9-358B7BDD82A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0E344C30-A40F-4303-A1DB-BB335E25643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21E9A096-B7E6-432D-BF8C-057C361DF60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ED55FE4A-55EB-4043-ADAA-4C28C869B78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FD4D251C-301B-4674-BA5C-D79EB1D06BC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818FD7BD-FD3A-4292-9EE4-C7039188E87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7858E7D0-69AB-4993-9560-593063E7CEB0}"/>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A2DA4894-857B-499F-9703-B5D7D2C87AB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6CA95B0E-56FF-4678-8B62-F9A023795F4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0ECE3C86-3310-42F7-B902-0B9330DE852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9A46384E-4F6B-48D6-B9B5-F0D817FBB953}"/>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E692C6DC-80F9-4E07-BEAD-28886DFB21B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980FD838-6404-4F4F-9687-76F7AE603CD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660F5DCB-C6AB-41F8-99A4-E83A6B9957E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8A7243D1-E8BD-49E3-927A-C6E6F09EFB2B}"/>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25307759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id="{3F8C8DBF-AA65-4376-8A65-FD2717D7C4E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Manage an AKS cluster</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mr-IN"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mr-IN"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mr-IN"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mr-IN"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mr-IN" sz="1568" b="1" i="0" u="none" strike="noStrike" kern="1200" cap="none" spc="0" normalizeH="0" baseline="0" noProof="0" dirty="0" err="1">
                <a:ln>
                  <a:noFill/>
                </a:ln>
                <a:solidFill>
                  <a:srgbClr val="0072C6"/>
                </a:solidFill>
                <a:effectLst/>
                <a:uLnTx/>
                <a:uFillTx/>
                <a:latin typeface="Consolas" charset="0"/>
                <a:ea typeface="+mn-ea"/>
                <a:cs typeface="+mn-cs"/>
              </a:rPr>
              <a:t>list</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mr-IN"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o table</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Name</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Location</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ResourceGroup</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KubernetesRelease</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ProvisioningState</a:t>
            </a: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  --------------  -------------------  -------------------</a:t>
            </a: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myCluster</a:t>
            </a:r>
            <a:r>
              <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westus2     </a:t>
            </a:r>
            <a:r>
              <a:rPr kumimoji="0" lang="en-US"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myResourceGroup</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1.</a:t>
            </a:r>
            <a:r>
              <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7.7</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Succeeded</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upgrade </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-g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myResourceGroup</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-n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a:t>
            </a:r>
            <a:r>
              <a:rPr kumimoji="0" lang="mr-IN"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kubernetes</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-version 1.8.1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Running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kubectl</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get nodes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NAME                       STATUS    AGE       VERSION</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aks-mycluster-36851231-0   Ready     12m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aks-mycluster-36851231-1   Ready     8m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aks-mycluster-36851231-2   Ready     3m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scale </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-g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myResourceGroup</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-n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--agent-count 10</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Running ..</a:t>
            </a:r>
          </a:p>
        </p:txBody>
      </p:sp>
      <p:sp>
        <p:nvSpPr>
          <p:cNvPr id="22" name="Rectangle 21">
            <a:extLst>
              <a:ext uri="{FF2B5EF4-FFF2-40B4-BE49-F238E27FC236}">
                <a16:creationId xmlns:a16="http://schemas.microsoft.com/office/drawing/2014/main" id="{2BBF2904-B0FB-4810-904F-4C1C324EFC4A}"/>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653FEC33-9BF9-4F8B-955F-C306809F2B0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0565B754-CBF1-4C6B-B344-3BBD00D3B74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Azure Kubernetes Service (AKS)</a:t>
            </a:r>
          </a:p>
        </p:txBody>
      </p:sp>
      <p:grpSp>
        <p:nvGrpSpPr>
          <p:cNvPr id="43" name="Group 42">
            <a:extLst>
              <a:ext uri="{FF2B5EF4-FFF2-40B4-BE49-F238E27FC236}">
                <a16:creationId xmlns:a16="http://schemas.microsoft.com/office/drawing/2014/main" id="{E102C615-1E88-4F5A-9B28-BA5172C78421}"/>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D1B1AD9F-4FAD-4BB9-BED2-FD2B3A5B674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AF429F92-3899-47BE-85BA-849F4968AC9D}"/>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CE16D173-7F86-4415-BE3D-1C141CF2AA23}"/>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931255D6-5C93-43E1-9265-4993F53723A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3D0C4FCB-C98B-4A98-BFCF-1AB81218FDB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9FC89684-FBA3-467C-88F7-B7BBE84C25E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7D083E25-3A56-4A53-9559-E94EF311372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09586EDC-125A-456D-83C8-CAE911716CD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1C2767CB-A38D-442C-B285-1C5A23675221}"/>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3AACD9CB-B47F-49CB-8A4A-8C8DAA5697E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9FE884A5-49F6-475C-9303-16B6CA9C025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7E5C082F-DB7B-4718-8575-ABBC1A5291B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EB79D8-2509-4CC7-9934-30388167747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D7B4D58F-EC1D-406A-A856-27B28C72B166}"/>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94966518-1E23-4783-9EF4-90821E3AD3A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E90B508-1164-4EFE-B0AD-79930165ED9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A296CC60-605A-4FBD-837F-356DF38EE174}"/>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AD6B651A-E695-4BB8-89EC-257E4D0F96D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12AD19B9-086B-49B9-9DBA-8060D4C67BE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78ED90B4-193F-4E95-BD53-7387BC63A65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7FE10C85-F35E-4D3C-BF81-2A1F51C9012E}"/>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82995725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hlinkClick r:id="rId3" action="ppaction://hlinksldjump"/>
            <a:extLst>
              <a:ext uri="{FF2B5EF4-FFF2-40B4-BE49-F238E27FC236}">
                <a16:creationId xmlns:a16="http://schemas.microsoft.com/office/drawing/2014/main" id="{1F9E454C-D1D8-4952-808C-B89B2F82D39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0" name="Picture 99">
            <a:extLst>
              <a:ext uri="{FF2B5EF4-FFF2-40B4-BE49-F238E27FC236}">
                <a16:creationId xmlns:a16="http://schemas.microsoft.com/office/drawing/2014/main" id="{E96B5217-9066-465C-83A7-39223A0CD8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5846" y="2195432"/>
            <a:ext cx="8582518" cy="4566186"/>
          </a:xfrm>
          <a:prstGeom prst="rect">
            <a:avLst/>
          </a:prstGeom>
          <a:ln w="12700">
            <a:solidFill>
              <a:schemeClr val="bg2"/>
            </a:solidFill>
          </a:ln>
        </p:spPr>
      </p:pic>
      <p:sp>
        <p:nvSpPr>
          <p:cNvPr id="101" name="Rectangle 100">
            <a:extLst>
              <a:ext uri="{FF2B5EF4-FFF2-40B4-BE49-F238E27FC236}">
                <a16:creationId xmlns:a16="http://schemas.microsoft.com/office/drawing/2014/main" id="{2C616CF4-2302-4ECE-A835-11FED71F48CE}"/>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5" y="1233823"/>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Create AKS via Portal, Azure CLI, or ARM template</a:t>
            </a:r>
          </a:p>
        </p:txBody>
      </p:sp>
      <p:sp>
        <p:nvSpPr>
          <p:cNvPr id="23" name="Rectangle 22">
            <a:extLst>
              <a:ext uri="{FF2B5EF4-FFF2-40B4-BE49-F238E27FC236}">
                <a16:creationId xmlns:a16="http://schemas.microsoft.com/office/drawing/2014/main" id="{EBC2344D-2E01-4010-A109-3A810D537FE5}"/>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75032BD4-6CF4-42A0-9A73-BDB39CBC2F4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EC537718-43E7-4DCD-A03E-261A8A85916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Azure Kubernetes Service (AKS)</a:t>
            </a:r>
          </a:p>
        </p:txBody>
      </p:sp>
      <p:grpSp>
        <p:nvGrpSpPr>
          <p:cNvPr id="44" name="Group 43">
            <a:extLst>
              <a:ext uri="{FF2B5EF4-FFF2-40B4-BE49-F238E27FC236}">
                <a16:creationId xmlns:a16="http://schemas.microsoft.com/office/drawing/2014/main" id="{4CDAC07C-B0B4-44ED-9F9B-1212F5A8850F}"/>
              </a:ext>
            </a:extLst>
          </p:cNvPr>
          <p:cNvGrpSpPr/>
          <p:nvPr/>
        </p:nvGrpSpPr>
        <p:grpSpPr>
          <a:xfrm>
            <a:off x="771839" y="376707"/>
            <a:ext cx="547979" cy="528905"/>
            <a:chOff x="2368476" y="589018"/>
            <a:chExt cx="1012508" cy="977265"/>
          </a:xfrm>
        </p:grpSpPr>
        <p:sp>
          <p:nvSpPr>
            <p:cNvPr id="45" name="Freeform: Shape 44">
              <a:extLst>
                <a:ext uri="{FF2B5EF4-FFF2-40B4-BE49-F238E27FC236}">
                  <a16:creationId xmlns:a16="http://schemas.microsoft.com/office/drawing/2014/main" id="{895B0CAE-A2EF-4FB1-95FA-F4CC79B7F36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FBE70609-C099-40B4-A761-CF01D6BAA050}"/>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2381D2DE-35BA-4307-A714-3D2BB34B15D7}"/>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6F14F175-583D-4340-94F4-3C57DACC140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DDD563D2-7B76-4191-AC9D-5179A7081F21}"/>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D3B686B0-73B9-4A32-B646-947C4B175336}"/>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308A9D00-E01B-4A9F-9664-EC18F62BF8F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2943187B-2E85-43F5-B795-C75D992502B7}"/>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F2B4F236-0DCC-4AD6-8A55-42D96972060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24EB4111-3F92-408A-8BF6-B0AA68CF440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1567A468-5886-4E92-AD7B-551ECBB408B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F23FA3EF-B5E5-42B3-A04C-F6E024E98B1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B0A6BB66-6B8D-4197-A545-2EBA819B85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870E6C18-B717-4DE0-A60D-D9CD15B0F00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996E437-D02C-415E-A884-4A61C6EF3BF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71415261-A4BB-4BBD-A119-9C7B3F945F0C}"/>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8DDD43DD-69B5-4293-9A08-CA24D360C1ED}"/>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F444C332-B78B-4436-B201-A41D4E6CFEB1}"/>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F6E4E148-5AC1-40E2-8E2F-E9B64296E69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08237812-512F-42E3-A7BA-DD65FEF84A5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564BAEA6-128F-4A04-A9AC-B220F0CCE62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2" name="Rectangle 1">
            <a:extLst>
              <a:ext uri="{FF2B5EF4-FFF2-40B4-BE49-F238E27FC236}">
                <a16:creationId xmlns:a16="http://schemas.microsoft.com/office/drawing/2014/main" id="{B3F2871C-1914-41F0-81DD-6D2285C964CF}"/>
              </a:ext>
            </a:extLst>
          </p:cNvPr>
          <p:cNvSpPr/>
          <p:nvPr/>
        </p:nvSpPr>
        <p:spPr bwMode="auto">
          <a:xfrm>
            <a:off x="7948768" y="3744928"/>
            <a:ext cx="3189646" cy="625630"/>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7" name="Picture 106">
            <a:extLst>
              <a:ext uri="{FF2B5EF4-FFF2-40B4-BE49-F238E27FC236}">
                <a16:creationId xmlns:a16="http://schemas.microsoft.com/office/drawing/2014/main" id="{2689CB1F-3100-0D4C-AB4C-60298B4813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43302" y="2898648"/>
            <a:ext cx="7248698" cy="3958866"/>
          </a:xfrm>
          <a:prstGeom prst="rect">
            <a:avLst/>
          </a:prstGeom>
        </p:spPr>
      </p:pic>
    </p:spTree>
    <p:extLst>
      <p:ext uri="{BB962C8B-B14F-4D97-AF65-F5344CB8AC3E}">
        <p14:creationId xmlns:p14="http://schemas.microsoft.com/office/powerpoint/2010/main" val="3162591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2"/>
                                        </p:tgtEl>
                                      </p:cBhvr>
                                    </p:animEffect>
                                    <p:animScale>
                                      <p:cBhvr>
                                        <p:cTn id="7" dur="1500" autoRev="1" fill="hold"/>
                                        <p:tgtEl>
                                          <p:spTgt spid="2"/>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101"/>
                                        </p:tgtEl>
                                      </p:cBhvr>
                                    </p:animEffect>
                                    <p:animScale>
                                      <p:cBhvr>
                                        <p:cTn id="10" dur="1500" autoRev="1" fill="hold"/>
                                        <p:tgtEl>
                                          <p:spTgt spid="10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627828"/>
          </a:xfrm>
        </p:spPr>
        <p:txBody>
          <a:bodyPr/>
          <a:lstStyle/>
          <a:p>
            <a:r>
              <a:rPr lang="en-US" sz="3200" b="1" dirty="0"/>
              <a:t>Install an AKS cluster</a:t>
            </a:r>
            <a:endParaRPr lang="en-US" dirty="0"/>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157240"/>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panose="020B0502040204020203" pitchFamily="34" charset="0"/>
                <a:cs typeface="Segoe UI" panose="020B0502040204020203" pitchFamily="34" charset="0"/>
              </a:rPr>
              <a:t>Challenge 3</a:t>
            </a:r>
          </a:p>
          <a:p>
            <a:r>
              <a:rPr lang="en-US" sz="3200" b="1" dirty="0">
                <a:latin typeface="+mn-lt"/>
                <a:hlinkClick r:id="rId2"/>
              </a:rPr>
              <a:t>Introduction To Kubernetes</a:t>
            </a:r>
            <a:endParaRPr lang="en-US" sz="3200" dirty="0">
              <a:latin typeface="+mn-lt"/>
            </a:endParaRPr>
          </a:p>
        </p:txBody>
      </p:sp>
    </p:spTree>
    <p:extLst>
      <p:ext uri="{BB962C8B-B14F-4D97-AF65-F5344CB8AC3E}">
        <p14:creationId xmlns:p14="http://schemas.microsoft.com/office/powerpoint/2010/main" val="377621990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a:xfrm>
            <a:off x="2071686" y="2084173"/>
            <a:ext cx="8422399" cy="1793104"/>
          </a:xfrm>
        </p:spPr>
        <p:txBody>
          <a:bodyPr/>
          <a:lstStyle/>
          <a:p>
            <a:pPr algn="ctr"/>
            <a:r>
              <a:rPr lang="en-US" dirty="0">
                <a:latin typeface="+mn-lt"/>
              </a:rPr>
              <a:t>Kubernetes Fundamentals</a:t>
            </a:r>
            <a:br>
              <a:rPr lang="en-US" dirty="0">
                <a:latin typeface="+mn-lt"/>
              </a:rPr>
            </a:br>
            <a:r>
              <a:rPr lang="en-US" sz="4000" dirty="0">
                <a:solidFill>
                  <a:schemeClr val="accent4"/>
                </a:solidFill>
                <a:latin typeface="+mn-lt"/>
                <a:cs typeface="Segoe UI Light" panose="020B0502040204020203" pitchFamily="34" charset="0"/>
              </a:rPr>
              <a:t>Pods, Deployments, &amp; Services</a:t>
            </a:r>
            <a:endParaRPr lang="en-US" dirty="0">
              <a:solidFill>
                <a:schemeClr val="accent4"/>
              </a:solidFill>
              <a:latin typeface="+mn-lt"/>
            </a:endParaRPr>
          </a:p>
        </p:txBody>
      </p:sp>
    </p:spTree>
    <p:extLst>
      <p:ext uri="{BB962C8B-B14F-4D97-AF65-F5344CB8AC3E}">
        <p14:creationId xmlns:p14="http://schemas.microsoft.com/office/powerpoint/2010/main" val="29666979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 10,000ft</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5" y="1268251"/>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Kubernetes</a:t>
            </a:r>
          </a:p>
        </p:txBody>
      </p:sp>
      <p:pic>
        <p:nvPicPr>
          <p:cNvPr id="25" name="Picture 24">
            <a:extLst>
              <a:ext uri="{FF2B5EF4-FFF2-40B4-BE49-F238E27FC236}">
                <a16:creationId xmlns:a16="http://schemas.microsoft.com/office/drawing/2014/main" id="{BD6E721C-6AB5-42D9-8AA2-2AD0C7839D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611" y="1849164"/>
            <a:ext cx="942445" cy="942445"/>
          </a:xfrm>
          <a:prstGeom prst="rect">
            <a:avLst/>
          </a:prstGeom>
        </p:spPr>
      </p:pic>
      <p:sp>
        <p:nvSpPr>
          <p:cNvPr id="4" name="Rectangle 3">
            <a:extLst>
              <a:ext uri="{FF2B5EF4-FFF2-40B4-BE49-F238E27FC236}">
                <a16:creationId xmlns:a16="http://schemas.microsoft.com/office/drawing/2014/main" id="{C7AB5D60-376A-4A4F-BC16-8FE1AB6A7741}"/>
              </a:ext>
            </a:extLst>
          </p:cNvPr>
          <p:cNvSpPr/>
          <p:nvPr/>
        </p:nvSpPr>
        <p:spPr bwMode="auto">
          <a:xfrm>
            <a:off x="526608" y="1379552"/>
            <a:ext cx="1075923" cy="358312"/>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Master </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pic>
        <p:nvPicPr>
          <p:cNvPr id="28" name="Picture 27">
            <a:extLst>
              <a:ext uri="{FF2B5EF4-FFF2-40B4-BE49-F238E27FC236}">
                <a16:creationId xmlns:a16="http://schemas.microsoft.com/office/drawing/2014/main" id="{7B85E582-CA7D-476F-8CDA-0E3C017F2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a:ln>
            <a:solidFill>
              <a:schemeClr val="bg1"/>
            </a:solidFill>
          </a:ln>
        </p:spPr>
      </p:pic>
      <p:pic>
        <p:nvPicPr>
          <p:cNvPr id="29" name="Picture 28">
            <a:extLst>
              <a:ext uri="{FF2B5EF4-FFF2-40B4-BE49-F238E27FC236}">
                <a16:creationId xmlns:a16="http://schemas.microsoft.com/office/drawing/2014/main" id="{DBC6817C-65FD-427C-9770-D44011B845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a:ln>
            <a:solidFill>
              <a:schemeClr val="bg1"/>
            </a:solidFill>
          </a:ln>
        </p:spPr>
      </p:pic>
      <p:pic>
        <p:nvPicPr>
          <p:cNvPr id="30" name="Picture 29">
            <a:extLst>
              <a:ext uri="{FF2B5EF4-FFF2-40B4-BE49-F238E27FC236}">
                <a16:creationId xmlns:a16="http://schemas.microsoft.com/office/drawing/2014/main" id="{95B30755-7A8A-4BD7-9941-3C600E4DD1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a:ln>
            <a:solidFill>
              <a:schemeClr val="bg1"/>
            </a:solidFill>
          </a:ln>
        </p:spPr>
      </p:pic>
      <p:pic>
        <p:nvPicPr>
          <p:cNvPr id="32" name="Picture 31">
            <a:extLst>
              <a:ext uri="{FF2B5EF4-FFF2-40B4-BE49-F238E27FC236}">
                <a16:creationId xmlns:a16="http://schemas.microsoft.com/office/drawing/2014/main" id="{E4585F39-87C9-46A9-B128-957321B48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a:ln>
            <a:solidFill>
              <a:schemeClr val="bg1"/>
            </a:solidFill>
          </a:ln>
        </p:spPr>
      </p:pic>
      <p:pic>
        <p:nvPicPr>
          <p:cNvPr id="33" name="Picture 32">
            <a:extLst>
              <a:ext uri="{FF2B5EF4-FFF2-40B4-BE49-F238E27FC236}">
                <a16:creationId xmlns:a16="http://schemas.microsoft.com/office/drawing/2014/main" id="{D11632C2-B06D-4A5D-9E3C-0D29D9A341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a:ln>
            <a:solidFill>
              <a:schemeClr val="bg1"/>
            </a:solidFill>
          </a:ln>
        </p:spPr>
      </p:pic>
      <p:pic>
        <p:nvPicPr>
          <p:cNvPr id="34" name="Picture 33">
            <a:extLst>
              <a:ext uri="{FF2B5EF4-FFF2-40B4-BE49-F238E27FC236}">
                <a16:creationId xmlns:a16="http://schemas.microsoft.com/office/drawing/2014/main" id="{411DB839-50A6-4FD0-8852-3F0ED30397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a:ln>
            <a:solidFill>
              <a:schemeClr val="bg1"/>
            </a:solidFill>
          </a:ln>
        </p:spPr>
      </p:pic>
      <p:sp>
        <p:nvSpPr>
          <p:cNvPr id="35" name="Rectangle 34">
            <a:extLst>
              <a:ext uri="{FF2B5EF4-FFF2-40B4-BE49-F238E27FC236}">
                <a16:creationId xmlns:a16="http://schemas.microsoft.com/office/drawing/2014/main" id="{22AC4C01-6FDD-46BA-896D-6FC50052F74A}"/>
              </a:ext>
            </a:extLst>
          </p:cNvPr>
          <p:cNvSpPr/>
          <p:nvPr/>
        </p:nvSpPr>
        <p:spPr bwMode="auto">
          <a:xfrm>
            <a:off x="3322001" y="162129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36" name="Rectangle 35">
            <a:extLst>
              <a:ext uri="{FF2B5EF4-FFF2-40B4-BE49-F238E27FC236}">
                <a16:creationId xmlns:a16="http://schemas.microsoft.com/office/drawing/2014/main" id="{9D9A6866-2D85-41FD-B696-BB1A9366F125}"/>
              </a:ext>
            </a:extLst>
          </p:cNvPr>
          <p:cNvSpPr/>
          <p:nvPr/>
        </p:nvSpPr>
        <p:spPr bwMode="auto">
          <a:xfrm>
            <a:off x="6096969"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37" name="Rectangle 36">
            <a:extLst>
              <a:ext uri="{FF2B5EF4-FFF2-40B4-BE49-F238E27FC236}">
                <a16:creationId xmlns:a16="http://schemas.microsoft.com/office/drawing/2014/main" id="{33C47757-75AD-49DB-9CE9-1DA1C53E89A0}"/>
              </a:ext>
            </a:extLst>
          </p:cNvPr>
          <p:cNvSpPr/>
          <p:nvPr/>
        </p:nvSpPr>
        <p:spPr bwMode="auto">
          <a:xfrm>
            <a:off x="8913184"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38" name="Rectangle 37">
            <a:extLst>
              <a:ext uri="{FF2B5EF4-FFF2-40B4-BE49-F238E27FC236}">
                <a16:creationId xmlns:a16="http://schemas.microsoft.com/office/drawing/2014/main" id="{7DD56DE0-2B55-4700-9DFB-9B3F61DC5ECD}"/>
              </a:ext>
            </a:extLst>
          </p:cNvPr>
          <p:cNvSpPr/>
          <p:nvPr/>
        </p:nvSpPr>
        <p:spPr bwMode="auto">
          <a:xfrm>
            <a:off x="3322001" y="3984391"/>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40" name="Rectangle 39">
            <a:extLst>
              <a:ext uri="{FF2B5EF4-FFF2-40B4-BE49-F238E27FC236}">
                <a16:creationId xmlns:a16="http://schemas.microsoft.com/office/drawing/2014/main" id="{1475AD03-842A-49AD-8691-DB8DA0B0D787}"/>
              </a:ext>
            </a:extLst>
          </p:cNvPr>
          <p:cNvSpPr/>
          <p:nvPr/>
        </p:nvSpPr>
        <p:spPr bwMode="auto">
          <a:xfrm>
            <a:off x="6108663" y="397897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42" name="Rectangle 41">
            <a:extLst>
              <a:ext uri="{FF2B5EF4-FFF2-40B4-BE49-F238E27FC236}">
                <a16:creationId xmlns:a16="http://schemas.microsoft.com/office/drawing/2014/main" id="{DFEB7BDD-C81D-42F5-8923-43F00EE79214}"/>
              </a:ext>
            </a:extLst>
          </p:cNvPr>
          <p:cNvSpPr/>
          <p:nvPr/>
        </p:nvSpPr>
        <p:spPr bwMode="auto">
          <a:xfrm>
            <a:off x="8981634" y="3961622"/>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Tree>
    <p:extLst>
      <p:ext uri="{BB962C8B-B14F-4D97-AF65-F5344CB8AC3E}">
        <p14:creationId xmlns:p14="http://schemas.microsoft.com/office/powerpoint/2010/main" val="66113670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p:txBody>
      </p:sp>
      <p:sp>
        <p:nvSpPr>
          <p:cNvPr id="24" name="Rectangle 23">
            <a:extLst>
              <a:ext uri="{FF2B5EF4-FFF2-40B4-BE49-F238E27FC236}">
                <a16:creationId xmlns:a16="http://schemas.microsoft.com/office/drawing/2014/main" id="{62D5884F-942B-4BB5-B15B-957DAE527E67}"/>
              </a:ext>
            </a:extLst>
          </p:cNvPr>
          <p:cNvSpPr/>
          <p:nvPr/>
        </p:nvSpPr>
        <p:spPr>
          <a:xfrm>
            <a:off x="526876" y="1635162"/>
            <a:ext cx="3060800"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4142905" y="1027356"/>
            <a:ext cx="760444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05258" y="1661942"/>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1142384" y="2320199"/>
            <a:ext cx="1923546" cy="689527"/>
            <a:chOff x="6353717" y="1274010"/>
            <a:chExt cx="5097090" cy="1313374"/>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1"/>
              <a:ext cx="5097090" cy="712362"/>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2353" b="0" i="0" u="none" strike="noStrike" kern="0" cap="none" spc="0" normalizeH="0" baseline="0" noProof="0">
                  <a:ln>
                    <a:noFill/>
                  </a:ln>
                  <a:solidFill>
                    <a:srgbClr val="FFFFFF"/>
                  </a:solidFill>
                  <a:effectLst/>
                  <a:uLnTx/>
                  <a:uFillTx/>
                  <a:latin typeface="Segoe UI Semilight"/>
                  <a:ea typeface="+mn-ea"/>
                  <a:cs typeface="+mn-cs"/>
                </a:rPr>
                <a:t>-server</a:t>
              </a: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1064269" y="4161455"/>
            <a:ext cx="2001660" cy="718707"/>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0" cy="627864"/>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1102562" y="3169282"/>
            <a:ext cx="1963368" cy="843655"/>
            <a:chOff x="6353714" y="1201097"/>
            <a:chExt cx="5097093" cy="1481318"/>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353714" y="1201097"/>
              <a:ext cx="5097090" cy="148131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1074345" y="5082803"/>
            <a:ext cx="1995770" cy="718707"/>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90" cy="627864"/>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FFFFFF"/>
                  </a:solidFill>
                  <a:effectLst/>
                  <a:uLnTx/>
                  <a:uFillTx/>
                  <a:latin typeface="Segoe UI Semilight"/>
                  <a:ea typeface="+mn-ea"/>
                  <a:cs typeface="+mn-cs"/>
                </a:rPr>
                <a:t>scheduler</a:t>
              </a: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1467439" y="5766967"/>
            <a:ext cx="2603351"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589482" y="2248348"/>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25987" y="2248348"/>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09650" y="3072457"/>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25987" y="3077486"/>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 name="Picture 5" descr="A screenshot of a cell phone&#10;&#10;Description generated with high confidence">
            <a:extLst>
              <a:ext uri="{FF2B5EF4-FFF2-40B4-BE49-F238E27FC236}">
                <a16:creationId xmlns:a16="http://schemas.microsoft.com/office/drawing/2014/main" id="{B554EB0D-702A-4456-9E6B-B3A36F0E7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2461" y="1743326"/>
            <a:ext cx="1641544" cy="2120210"/>
          </a:xfrm>
          <a:prstGeom prst="rect">
            <a:avLst/>
          </a:prstGeom>
          <a:ln>
            <a:solidFill>
              <a:schemeClr val="bg1"/>
            </a:solidFill>
          </a:ln>
        </p:spPr>
      </p:pic>
      <p:pic>
        <p:nvPicPr>
          <p:cNvPr id="29" name="Picture 28" descr="A screenshot of a cell phone&#10;&#10;Description generated with high confidence">
            <a:extLst>
              <a:ext uri="{FF2B5EF4-FFF2-40B4-BE49-F238E27FC236}">
                <a16:creationId xmlns:a16="http://schemas.microsoft.com/office/drawing/2014/main" id="{53D89344-FF07-42B5-8462-0BAD8E7FDE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4630" y="1743326"/>
            <a:ext cx="1641544" cy="2120210"/>
          </a:xfrm>
          <a:prstGeom prst="rect">
            <a:avLst/>
          </a:prstGeom>
          <a:ln>
            <a:solidFill>
              <a:schemeClr val="bg1"/>
            </a:solidFill>
          </a:ln>
        </p:spPr>
      </p:pic>
      <p:pic>
        <p:nvPicPr>
          <p:cNvPr id="30" name="Picture 29" descr="A screenshot of a cell phone&#10;&#10;Description generated with high confidence">
            <a:extLst>
              <a:ext uri="{FF2B5EF4-FFF2-40B4-BE49-F238E27FC236}">
                <a16:creationId xmlns:a16="http://schemas.microsoft.com/office/drawing/2014/main" id="{7F32A5C6-0661-446A-A651-0A551B6A6E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4267" y="3983019"/>
            <a:ext cx="1641544" cy="2120210"/>
          </a:xfrm>
          <a:prstGeom prst="rect">
            <a:avLst/>
          </a:prstGeom>
          <a:ln>
            <a:solidFill>
              <a:schemeClr val="bg1"/>
            </a:solidFill>
          </a:ln>
        </p:spPr>
      </p:pic>
      <p:pic>
        <p:nvPicPr>
          <p:cNvPr id="32" name="Picture 31" descr="A screenshot of a cell phone&#10;&#10;Description generated with high confidence">
            <a:extLst>
              <a:ext uri="{FF2B5EF4-FFF2-40B4-BE49-F238E27FC236}">
                <a16:creationId xmlns:a16="http://schemas.microsoft.com/office/drawing/2014/main" id="{97087629-2F39-4DA0-A7FB-ABBA435B9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4630" y="3983019"/>
            <a:ext cx="1641544" cy="2120210"/>
          </a:xfrm>
          <a:prstGeom prst="rect">
            <a:avLst/>
          </a:prstGeom>
          <a:ln>
            <a:solidFill>
              <a:schemeClr val="bg1"/>
            </a:solidFill>
          </a:ln>
        </p:spPr>
      </p:pic>
    </p:spTree>
    <p:extLst>
      <p:ext uri="{BB962C8B-B14F-4D97-AF65-F5344CB8AC3E}">
        <p14:creationId xmlns:p14="http://schemas.microsoft.com/office/powerpoint/2010/main" val="208306658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8" y="1567370"/>
            <a:ext cx="11653523" cy="4998255"/>
          </a:xfrm>
        </p:spPr>
        <p:txBody>
          <a:bodyPr/>
          <a:lstStyle/>
          <a:p>
            <a:r>
              <a:rPr lang="en-US" sz="2000" dirty="0">
                <a:latin typeface="+mn-lt"/>
              </a:rPr>
              <a:t>Challenge 0: </a:t>
            </a:r>
            <a:r>
              <a:rPr lang="en-US" sz="2000" b="1" dirty="0">
                <a:latin typeface="+mn-lt"/>
                <a:hlinkClick r:id="rId3"/>
              </a:rPr>
              <a:t>Pre-requisites - Ready, Set, GO!</a:t>
            </a:r>
            <a:endParaRPr lang="en-US" sz="2000" dirty="0">
              <a:latin typeface="+mn-lt"/>
            </a:endParaRPr>
          </a:p>
          <a:p>
            <a:r>
              <a:rPr lang="en-US" sz="2000" dirty="0">
                <a:latin typeface="+mn-lt"/>
              </a:rPr>
              <a:t>Challenge 1: </a:t>
            </a:r>
            <a:r>
              <a:rPr lang="en-US" sz="2000" b="1" dirty="0">
                <a:latin typeface="+mn-lt"/>
                <a:hlinkClick r:id="rId4"/>
              </a:rPr>
              <a:t>Got Containers?</a:t>
            </a:r>
            <a:r>
              <a:rPr lang="en-US" sz="2000" b="1" dirty="0">
                <a:latin typeface="+mn-lt"/>
              </a:rPr>
              <a:t> </a:t>
            </a:r>
            <a:r>
              <a:rPr lang="en-US" sz="2000" dirty="0">
                <a:latin typeface="+mn-lt"/>
              </a:rPr>
              <a:t>(Timeboxed)</a:t>
            </a:r>
          </a:p>
          <a:p>
            <a:r>
              <a:rPr lang="en-US" sz="2000" dirty="0">
                <a:latin typeface="+mn-lt"/>
              </a:rPr>
              <a:t>Challenge 2: </a:t>
            </a:r>
            <a:r>
              <a:rPr lang="en-US" sz="2000" b="1" dirty="0">
                <a:latin typeface="+mn-lt"/>
                <a:hlinkClick r:id="rId5"/>
              </a:rPr>
              <a:t>The Azure Container Registry</a:t>
            </a:r>
            <a:endParaRPr lang="en-US" sz="2000" dirty="0">
              <a:latin typeface="+mn-lt"/>
            </a:endParaRPr>
          </a:p>
          <a:p>
            <a:r>
              <a:rPr lang="en-US" sz="2000" dirty="0">
                <a:latin typeface="+mn-lt"/>
              </a:rPr>
              <a:t>Challenge 3: </a:t>
            </a:r>
            <a:r>
              <a:rPr lang="en-US" sz="2000" b="1" dirty="0">
                <a:latin typeface="+mn-lt"/>
                <a:hlinkClick r:id="rId6"/>
              </a:rPr>
              <a:t>Introduction To Kubernetes</a:t>
            </a:r>
            <a:endParaRPr lang="en-US" sz="2000" dirty="0">
              <a:latin typeface="+mn-lt"/>
            </a:endParaRPr>
          </a:p>
          <a:p>
            <a:r>
              <a:rPr lang="en-US" sz="2000" dirty="0">
                <a:latin typeface="+mn-lt"/>
              </a:rPr>
              <a:t>Challenge 4: </a:t>
            </a:r>
            <a:r>
              <a:rPr lang="en-US" sz="2000" b="1" dirty="0">
                <a:latin typeface="+mn-lt"/>
                <a:hlinkClick r:id="rId7"/>
              </a:rPr>
              <a:t>Your First Deployment</a:t>
            </a:r>
            <a:endParaRPr lang="en-US" sz="2000" dirty="0">
              <a:latin typeface="+mn-lt"/>
            </a:endParaRPr>
          </a:p>
          <a:p>
            <a:r>
              <a:rPr lang="en-US" sz="2000" dirty="0">
                <a:latin typeface="+mn-lt"/>
              </a:rPr>
              <a:t>Challenge 5: </a:t>
            </a:r>
            <a:r>
              <a:rPr lang="en-US" sz="2000" b="1" dirty="0">
                <a:latin typeface="+mn-lt"/>
                <a:hlinkClick r:id="rId8"/>
              </a:rPr>
              <a:t>Scaling and High Availability</a:t>
            </a:r>
            <a:endParaRPr lang="en-US" sz="2000" dirty="0">
              <a:latin typeface="+mn-lt"/>
            </a:endParaRPr>
          </a:p>
          <a:p>
            <a:r>
              <a:rPr lang="en-US" sz="2000" dirty="0">
                <a:latin typeface="+mn-lt"/>
              </a:rPr>
              <a:t>Challenge 6: </a:t>
            </a:r>
            <a:r>
              <a:rPr lang="en-US" sz="2000" b="1" dirty="0">
                <a:latin typeface="+mn-lt"/>
                <a:hlinkClick r:id="rId9"/>
              </a:rPr>
              <a:t>Deploy MongoDB to AKS</a:t>
            </a:r>
            <a:endParaRPr lang="en-US" sz="2000" dirty="0">
              <a:latin typeface="+mn-lt"/>
            </a:endParaRPr>
          </a:p>
          <a:p>
            <a:r>
              <a:rPr lang="en-US" sz="2000" dirty="0">
                <a:latin typeface="+mn-lt"/>
              </a:rPr>
              <a:t>Challenge 7: </a:t>
            </a:r>
            <a:r>
              <a:rPr lang="en-US" sz="2000" b="1" dirty="0">
                <a:latin typeface="+mn-lt"/>
                <a:hlinkClick r:id="rId10"/>
              </a:rPr>
              <a:t>Updates and Rollbacks</a:t>
            </a:r>
            <a:endParaRPr lang="en-US" sz="2000" dirty="0">
              <a:latin typeface="+mn-lt"/>
            </a:endParaRPr>
          </a:p>
          <a:p>
            <a:r>
              <a:rPr lang="en-US" sz="2000" dirty="0">
                <a:latin typeface="+mn-lt"/>
              </a:rPr>
              <a:t>Challenge 8: </a:t>
            </a:r>
            <a:r>
              <a:rPr lang="en-US" sz="2000" b="1" dirty="0">
                <a:latin typeface="+mn-lt"/>
                <a:hlinkClick r:id="rId11"/>
              </a:rPr>
              <a:t>Storage</a:t>
            </a:r>
            <a:endParaRPr lang="en-US" sz="2000" dirty="0">
              <a:latin typeface="+mn-lt"/>
            </a:endParaRPr>
          </a:p>
          <a:p>
            <a:r>
              <a:rPr lang="en-US" sz="2000" dirty="0">
                <a:latin typeface="+mn-lt"/>
              </a:rPr>
              <a:t>Challenge 9: </a:t>
            </a:r>
            <a:r>
              <a:rPr lang="en-US" sz="2000" b="1" dirty="0">
                <a:latin typeface="+mn-lt"/>
                <a:hlinkClick r:id="rId12"/>
              </a:rPr>
              <a:t>Helm</a:t>
            </a:r>
            <a:r>
              <a:rPr lang="en-US" sz="2000" b="1" dirty="0">
                <a:latin typeface="+mn-lt"/>
              </a:rPr>
              <a:t> </a:t>
            </a:r>
          </a:p>
          <a:p>
            <a:r>
              <a:rPr lang="en-US" sz="2000" dirty="0">
                <a:latin typeface="+mn-lt"/>
              </a:rPr>
              <a:t>Challenge 10: </a:t>
            </a:r>
            <a:r>
              <a:rPr lang="en-US" sz="2000" b="1" dirty="0">
                <a:latin typeface="+mn-lt"/>
                <a:hlinkClick r:id="rId13"/>
              </a:rPr>
              <a:t>DNS &amp; Ingress</a:t>
            </a:r>
            <a:endParaRPr lang="en-US" sz="2000" dirty="0">
              <a:latin typeface="+mn-lt"/>
            </a:endParaRPr>
          </a:p>
          <a:p>
            <a:r>
              <a:rPr lang="en-US" sz="2000" dirty="0">
                <a:latin typeface="+mn-lt"/>
              </a:rPr>
              <a:t>Challenge 11: </a:t>
            </a:r>
            <a:r>
              <a:rPr lang="en-US" sz="2000" b="1" dirty="0">
                <a:latin typeface="+mn-lt"/>
                <a:hlinkClick r:id="rId14"/>
              </a:rPr>
              <a:t>Private AKS Clusters</a:t>
            </a:r>
            <a:endParaRPr lang="en-US" sz="2000" dirty="0">
              <a:latin typeface="+mn-lt"/>
            </a:endParaRPr>
          </a:p>
          <a:p>
            <a:r>
              <a:rPr lang="en-US" sz="2000" dirty="0">
                <a:latin typeface="+mn-lt"/>
              </a:rPr>
              <a:t>Challenge 12: </a:t>
            </a:r>
            <a:r>
              <a:rPr lang="en-US" sz="2000" b="1" dirty="0">
                <a:latin typeface="+mn-lt"/>
                <a:hlinkClick r:id="rId15"/>
              </a:rPr>
              <a:t>Monitoring and Container Insights</a:t>
            </a:r>
            <a:endParaRPr lang="en-US" sz="2000" dirty="0">
              <a:latin typeface="+mn-lt"/>
            </a:endParaRPr>
          </a:p>
          <a:p>
            <a:pPr marL="514350" indent="-514350">
              <a:buFont typeface="+mj-lt"/>
              <a:buAutoNum type="arabicPeriod"/>
            </a:pPr>
            <a:endParaRPr lang="en-US" b="1" dirty="0"/>
          </a:p>
        </p:txBody>
      </p:sp>
      <p:sp>
        <p:nvSpPr>
          <p:cNvPr id="5" name="TextBox 4">
            <a:extLst>
              <a:ext uri="{FF2B5EF4-FFF2-40B4-BE49-F238E27FC236}">
                <a16:creationId xmlns:a16="http://schemas.microsoft.com/office/drawing/2014/main" id="{0DADFA8C-24AF-3540-80D8-FFEAB44EB08A}"/>
              </a:ext>
            </a:extLst>
          </p:cNvPr>
          <p:cNvSpPr txBox="1"/>
          <p:nvPr/>
        </p:nvSpPr>
        <p:spPr>
          <a:xfrm>
            <a:off x="471523" y="275977"/>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ea typeface="+mn-ea"/>
                <a:cs typeface="Segoe UI Light" panose="020B0502040204020203" pitchFamily="34" charset="0"/>
              </a:rPr>
              <a:t>Challenges…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dirty="0">
                <a:ln>
                  <a:noFill/>
                </a:ln>
                <a:solidFill>
                  <a:srgbClr val="0078D7"/>
                </a:solidFill>
                <a:effectLst/>
                <a:uLnTx/>
                <a:uFillTx/>
                <a:ea typeface="+mn-ea"/>
                <a:cs typeface="Segoe UI Light" panose="020B0502040204020203" pitchFamily="34" charset="0"/>
              </a:rPr>
              <a:t>Here’s our roadmap for the hack</a:t>
            </a:r>
          </a:p>
        </p:txBody>
      </p:sp>
    </p:spTree>
    <p:extLst>
      <p:ext uri="{BB962C8B-B14F-4D97-AF65-F5344CB8AC3E}">
        <p14:creationId xmlns:p14="http://schemas.microsoft.com/office/powerpoint/2010/main" val="363862000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1148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9638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70077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30086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70077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9494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 name="Picture 6">
            <a:extLst>
              <a:ext uri="{FF2B5EF4-FFF2-40B4-BE49-F238E27FC236}">
                <a16:creationId xmlns:a16="http://schemas.microsoft.com/office/drawing/2014/main" id="{2BE4698E-05E0-427B-AE16-C412F79E6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1740327"/>
            <a:ext cx="1637619" cy="2115141"/>
          </a:xfrm>
          <a:prstGeom prst="rect">
            <a:avLst/>
          </a:prstGeom>
        </p:spPr>
      </p:pic>
      <p:pic>
        <p:nvPicPr>
          <p:cNvPr id="89" name="Picture 88">
            <a:extLst>
              <a:ext uri="{FF2B5EF4-FFF2-40B4-BE49-F238E27FC236}">
                <a16:creationId xmlns:a16="http://schemas.microsoft.com/office/drawing/2014/main" id="{34A7C09D-DDDD-4E63-A95F-643A5702D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811" y="3974952"/>
            <a:ext cx="1637619" cy="2115141"/>
          </a:xfrm>
          <a:prstGeom prst="rect">
            <a:avLst/>
          </a:prstGeom>
        </p:spPr>
      </p:pic>
      <p:pic>
        <p:nvPicPr>
          <p:cNvPr id="90" name="Picture 89">
            <a:extLst>
              <a:ext uri="{FF2B5EF4-FFF2-40B4-BE49-F238E27FC236}">
                <a16:creationId xmlns:a16="http://schemas.microsoft.com/office/drawing/2014/main" id="{F637658D-B902-420B-9C5C-71DCCFD0C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3974951"/>
            <a:ext cx="1637619" cy="2115141"/>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386" y="1748395"/>
            <a:ext cx="1637619" cy="2115141"/>
          </a:xfrm>
          <a:prstGeom prst="rect">
            <a:avLst/>
          </a:prstGeom>
          <a:ln>
            <a:solidFill>
              <a:schemeClr val="bg1"/>
            </a:solidFill>
          </a:ln>
        </p:spPr>
      </p:pic>
      <p:pic>
        <p:nvPicPr>
          <p:cNvPr id="30" name="Picture 29" descr="A screenshot of a cell phone&#10;&#10;Description generated with very high confidence">
            <a:extLst>
              <a:ext uri="{FF2B5EF4-FFF2-40B4-BE49-F238E27FC236}">
                <a16:creationId xmlns:a16="http://schemas.microsoft.com/office/drawing/2014/main" id="{088F269A-4969-4986-9AD2-74C719F4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2810" y="1748548"/>
            <a:ext cx="1637619" cy="2115141"/>
          </a:xfrm>
          <a:prstGeom prst="rect">
            <a:avLst/>
          </a:prstGeom>
          <a:ln>
            <a:solidFill>
              <a:schemeClr val="bg1"/>
            </a:solidFill>
          </a:ln>
        </p:spPr>
      </p:pic>
      <p:pic>
        <p:nvPicPr>
          <p:cNvPr id="32" name="Picture 31" descr="A screenshot of a cell phone&#10;&#10;Description generated with very high confidence">
            <a:extLst>
              <a:ext uri="{FF2B5EF4-FFF2-40B4-BE49-F238E27FC236}">
                <a16:creationId xmlns:a16="http://schemas.microsoft.com/office/drawing/2014/main" id="{7D56CE83-F3B0-4C08-A670-0CA45D408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811" y="4013602"/>
            <a:ext cx="1637619" cy="2115141"/>
          </a:xfrm>
          <a:prstGeom prst="rect">
            <a:avLst/>
          </a:prstGeom>
          <a:ln>
            <a:solidFill>
              <a:schemeClr val="bg1"/>
            </a:solidFill>
          </a:ln>
        </p:spPr>
      </p:pic>
      <p:pic>
        <p:nvPicPr>
          <p:cNvPr id="33" name="Picture 32" descr="A screenshot of a cell phone&#10;&#10;Description generated with very high confidence">
            <a:extLst>
              <a:ext uri="{FF2B5EF4-FFF2-40B4-BE49-F238E27FC236}">
                <a16:creationId xmlns:a16="http://schemas.microsoft.com/office/drawing/2014/main" id="{6EBF012A-E97C-49DA-9778-7539C0FC9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636" y="4009912"/>
            <a:ext cx="1637619" cy="2115141"/>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692618" y="2137483"/>
            <a:ext cx="1462337" cy="3085355"/>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err="1">
                <a:gradFill>
                  <a:gsLst>
                    <a:gs pos="0">
                      <a:srgbClr val="FFFFFF"/>
                    </a:gs>
                    <a:gs pos="100000">
                      <a:srgbClr val="FFFFFF"/>
                    </a:gs>
                  </a:gsLst>
                  <a:lin ang="5400000" scaled="0"/>
                </a:gradFill>
              </a:rPr>
              <a:t>Kube</a:t>
            </a:r>
            <a:r>
              <a:rPr lang="en-US" sz="2000">
                <a:gradFill>
                  <a:gsLst>
                    <a:gs pos="0">
                      <a:srgbClr val="FFFFFF"/>
                    </a:gs>
                    <a:gs pos="100000">
                      <a:srgbClr val="FFFFFF"/>
                    </a:gs>
                  </a:gsLst>
                  <a:lin ang="5400000" scaled="0"/>
                </a:gradFill>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65204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err="1">
                <a:gradFill>
                  <a:gsLst>
                    <a:gs pos="0">
                      <a:srgbClr val="FFFFFF"/>
                    </a:gs>
                    <a:gs pos="100000">
                      <a:srgbClr val="FFFFFF"/>
                    </a:gs>
                  </a:gsLst>
                  <a:lin ang="5400000" scaled="0"/>
                </a:gradFill>
              </a:rPr>
              <a:t>Kube</a:t>
            </a:r>
            <a:r>
              <a:rPr lang="en-US" sz="2000">
                <a:gradFill>
                  <a:gsLst>
                    <a:gs pos="0">
                      <a:srgbClr val="FFFFFF"/>
                    </a:gs>
                    <a:gs pos="100000">
                      <a:srgbClr val="FFFFFF"/>
                    </a:gs>
                  </a:gsLst>
                  <a:lin ang="5400000" scaled="0"/>
                </a:gradFill>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8311138"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7" name="Rectangle 36">
            <a:extLst>
              <a:ext uri="{FF2B5EF4-FFF2-40B4-BE49-F238E27FC236}">
                <a16:creationId xmlns:a16="http://schemas.microsoft.com/office/drawing/2014/main" id="{9854E77E-DBDF-45FE-BA15-E486AD8F80F4}"/>
              </a:ext>
            </a:extLst>
          </p:cNvPr>
          <p:cNvSpPr/>
          <p:nvPr/>
        </p:nvSpPr>
        <p:spPr bwMode="auto">
          <a:xfrm>
            <a:off x="10050681"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8" name="Rectangle 37">
            <a:extLst>
              <a:ext uri="{FF2B5EF4-FFF2-40B4-BE49-F238E27FC236}">
                <a16:creationId xmlns:a16="http://schemas.microsoft.com/office/drawing/2014/main" id="{BFA10BD2-671E-4A08-99F3-112C85741D45}"/>
              </a:ext>
            </a:extLst>
          </p:cNvPr>
          <p:cNvSpPr/>
          <p:nvPr/>
        </p:nvSpPr>
        <p:spPr bwMode="auto">
          <a:xfrm>
            <a:off x="8307836" y="4274402"/>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9" name="Rectangle 38">
            <a:extLst>
              <a:ext uri="{FF2B5EF4-FFF2-40B4-BE49-F238E27FC236}">
                <a16:creationId xmlns:a16="http://schemas.microsoft.com/office/drawing/2014/main" id="{6C7133CD-095B-4F19-97DE-C4D71446E3D8}"/>
              </a:ext>
            </a:extLst>
          </p:cNvPr>
          <p:cNvSpPr/>
          <p:nvPr/>
        </p:nvSpPr>
        <p:spPr bwMode="auto">
          <a:xfrm>
            <a:off x="10037507" y="4246296"/>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92378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3DA7B1C-65B6-4285-9566-3DDFEA89E65B}"/>
              </a:ext>
            </a:extLst>
          </p:cNvPr>
          <p:cNvSpPr/>
          <p:nvPr/>
        </p:nvSpPr>
        <p:spPr bwMode="auto">
          <a:xfrm>
            <a:off x="8467987" y="2472185"/>
            <a:ext cx="1242438"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4" name="Rectangle 13">
            <a:extLst>
              <a:ext uri="{FF2B5EF4-FFF2-40B4-BE49-F238E27FC236}">
                <a16:creationId xmlns:a16="http://schemas.microsoft.com/office/drawing/2014/main" id="{CEDB11AE-3533-4686-B951-219EE8AF0415}"/>
              </a:ext>
            </a:extLst>
          </p:cNvPr>
          <p:cNvSpPr/>
          <p:nvPr/>
        </p:nvSpPr>
        <p:spPr bwMode="auto">
          <a:xfrm>
            <a:off x="5256455" y="2482088"/>
            <a:ext cx="1302124"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5" name="Rectangle 14">
            <a:extLst>
              <a:ext uri="{FF2B5EF4-FFF2-40B4-BE49-F238E27FC236}">
                <a16:creationId xmlns:a16="http://schemas.microsoft.com/office/drawing/2014/main" id="{B5159747-E95A-4C9D-AE42-F69B4DF48799}"/>
              </a:ext>
            </a:extLst>
          </p:cNvPr>
          <p:cNvSpPr/>
          <p:nvPr/>
        </p:nvSpPr>
        <p:spPr bwMode="auto">
          <a:xfrm>
            <a:off x="1984703" y="2472185"/>
            <a:ext cx="1503430"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6" name="Rectangle 15">
            <a:extLst>
              <a:ext uri="{FF2B5EF4-FFF2-40B4-BE49-F238E27FC236}">
                <a16:creationId xmlns:a16="http://schemas.microsoft.com/office/drawing/2014/main" id="{9299B54E-3E6F-4699-A009-7EDDB5C8F7D9}"/>
              </a:ext>
            </a:extLst>
          </p:cNvPr>
          <p:cNvSpPr/>
          <p:nvPr/>
        </p:nvSpPr>
        <p:spPr>
          <a:xfrm>
            <a:off x="5474113" y="4328765"/>
            <a:ext cx="942758"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17" name="Rectangle 16">
            <a:extLst>
              <a:ext uri="{FF2B5EF4-FFF2-40B4-BE49-F238E27FC236}">
                <a16:creationId xmlns:a16="http://schemas.microsoft.com/office/drawing/2014/main" id="{1B365FFA-A359-4461-8CC8-0D5B0BF63F0E}"/>
              </a:ext>
            </a:extLst>
          </p:cNvPr>
          <p:cNvSpPr/>
          <p:nvPr/>
        </p:nvSpPr>
        <p:spPr>
          <a:xfrm>
            <a:off x="5474114" y="2896296"/>
            <a:ext cx="932709"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B</a:t>
            </a:r>
          </a:p>
        </p:txBody>
      </p:sp>
      <p:sp>
        <p:nvSpPr>
          <p:cNvPr id="18" name="Rectangle 17">
            <a:extLst>
              <a:ext uri="{FF2B5EF4-FFF2-40B4-BE49-F238E27FC236}">
                <a16:creationId xmlns:a16="http://schemas.microsoft.com/office/drawing/2014/main" id="{2B23A181-08F9-44B5-8F20-17B3C413C5D6}"/>
              </a:ext>
            </a:extLst>
          </p:cNvPr>
          <p:cNvSpPr/>
          <p:nvPr/>
        </p:nvSpPr>
        <p:spPr>
          <a:xfrm>
            <a:off x="8548876" y="2883666"/>
            <a:ext cx="1023301"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C</a:t>
            </a:r>
          </a:p>
        </p:txBody>
      </p:sp>
      <p:sp>
        <p:nvSpPr>
          <p:cNvPr id="19" name="Rectangle 18">
            <a:extLst>
              <a:ext uri="{FF2B5EF4-FFF2-40B4-BE49-F238E27FC236}">
                <a16:creationId xmlns:a16="http://schemas.microsoft.com/office/drawing/2014/main" id="{CA19A303-D619-4DD7-9FBF-C4A825A38EC7}"/>
              </a:ext>
            </a:extLst>
          </p:cNvPr>
          <p:cNvSpPr/>
          <p:nvPr/>
        </p:nvSpPr>
        <p:spPr>
          <a:xfrm>
            <a:off x="2235063" y="4325508"/>
            <a:ext cx="1023304" cy="306280"/>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mn-cs"/>
              </a:rPr>
              <a:t>Bins/Libs</a:t>
            </a:r>
          </a:p>
        </p:txBody>
      </p:sp>
      <p:sp>
        <p:nvSpPr>
          <p:cNvPr id="20" name="Rectangle 19">
            <a:extLst>
              <a:ext uri="{FF2B5EF4-FFF2-40B4-BE49-F238E27FC236}">
                <a16:creationId xmlns:a16="http://schemas.microsoft.com/office/drawing/2014/main" id="{83BD89E8-A5C4-484C-9B0B-A65AF0F7A645}"/>
              </a:ext>
            </a:extLst>
          </p:cNvPr>
          <p:cNvSpPr/>
          <p:nvPr/>
        </p:nvSpPr>
        <p:spPr>
          <a:xfrm>
            <a:off x="2235065" y="2893039"/>
            <a:ext cx="1023302"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A</a:t>
            </a:r>
          </a:p>
        </p:txBody>
      </p:sp>
      <p:sp>
        <p:nvSpPr>
          <p:cNvPr id="21" name="Rectangle 20">
            <a:extLst>
              <a:ext uri="{FF2B5EF4-FFF2-40B4-BE49-F238E27FC236}">
                <a16:creationId xmlns:a16="http://schemas.microsoft.com/office/drawing/2014/main" id="{EDDD23A5-BA8D-4F13-8E2A-4E39EFA175BA}"/>
              </a:ext>
            </a:extLst>
          </p:cNvPr>
          <p:cNvSpPr/>
          <p:nvPr/>
        </p:nvSpPr>
        <p:spPr>
          <a:xfrm>
            <a:off x="8549597" y="4327768"/>
            <a:ext cx="1022580"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25" name="TextBox 24">
            <a:extLst>
              <a:ext uri="{FF2B5EF4-FFF2-40B4-BE49-F238E27FC236}">
                <a16:creationId xmlns:a16="http://schemas.microsoft.com/office/drawing/2014/main" id="{0F550A1E-B7C5-4177-AC79-4BBAD42C7127}"/>
              </a:ext>
            </a:extLst>
          </p:cNvPr>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a:solidFill>
                  <a:srgbClr val="0070C0"/>
                </a:solidFill>
                <a:latin typeface="Segoe UI Light" panose="020B0502040204020203" pitchFamily="34" charset="0"/>
                <a:cs typeface="Segoe UI Light" panose="020B0502040204020203" pitchFamily="34" charset="0"/>
              </a:rPr>
              <a:t>Where do the Containers go?</a:t>
            </a:r>
            <a:endParaRPr kumimoji="0" lang="en-US" sz="4400" b="0" i="0" u="none" strike="noStrike" kern="1200" cap="none" spc="0" normalizeH="0" baseline="0" noProof="0">
              <a:ln>
                <a:noFill/>
              </a:ln>
              <a:solidFill>
                <a:srgbClr val="0070C0"/>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0672464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8E164E-330C-40D9-A522-3206F53FBB1F}"/>
              </a:ext>
            </a:extLst>
          </p:cNvPr>
          <p:cNvSpPr/>
          <p:nvPr/>
        </p:nvSpPr>
        <p:spPr bwMode="auto">
          <a:xfrm>
            <a:off x="7953570" y="1909481"/>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23" name="Rectangle 22">
            <a:extLst>
              <a:ext uri="{FF2B5EF4-FFF2-40B4-BE49-F238E27FC236}">
                <a16:creationId xmlns:a16="http://schemas.microsoft.com/office/drawing/2014/main" id="{881EEB48-6B3C-43CA-9F7B-0674D46C4CB4}"/>
              </a:ext>
            </a:extLst>
          </p:cNvPr>
          <p:cNvSpPr/>
          <p:nvPr/>
        </p:nvSpPr>
        <p:spPr bwMode="auto">
          <a:xfrm>
            <a:off x="4780653" y="1909482"/>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22" name="Rectangle 21">
            <a:extLst>
              <a:ext uri="{FF2B5EF4-FFF2-40B4-BE49-F238E27FC236}">
                <a16:creationId xmlns:a16="http://schemas.microsoft.com/office/drawing/2014/main" id="{ACD3F9F5-3D8C-4E55-9905-90C8DEB5DF73}"/>
              </a:ext>
            </a:extLst>
          </p:cNvPr>
          <p:cNvSpPr/>
          <p:nvPr/>
        </p:nvSpPr>
        <p:spPr bwMode="auto">
          <a:xfrm>
            <a:off x="1619026" y="1909482"/>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13" name="Rectangle 12">
            <a:extLst>
              <a:ext uri="{FF2B5EF4-FFF2-40B4-BE49-F238E27FC236}">
                <a16:creationId xmlns:a16="http://schemas.microsoft.com/office/drawing/2014/main" id="{43DA7B1C-65B6-4285-9566-3DDFEA89E65B}"/>
              </a:ext>
            </a:extLst>
          </p:cNvPr>
          <p:cNvSpPr/>
          <p:nvPr/>
        </p:nvSpPr>
        <p:spPr bwMode="auto">
          <a:xfrm>
            <a:off x="8467987" y="2472185"/>
            <a:ext cx="1242438"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4" name="Rectangle 13">
            <a:extLst>
              <a:ext uri="{FF2B5EF4-FFF2-40B4-BE49-F238E27FC236}">
                <a16:creationId xmlns:a16="http://schemas.microsoft.com/office/drawing/2014/main" id="{CEDB11AE-3533-4686-B951-219EE8AF0415}"/>
              </a:ext>
            </a:extLst>
          </p:cNvPr>
          <p:cNvSpPr/>
          <p:nvPr/>
        </p:nvSpPr>
        <p:spPr bwMode="auto">
          <a:xfrm>
            <a:off x="5256455" y="2482088"/>
            <a:ext cx="1302124"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5" name="Rectangle 14">
            <a:extLst>
              <a:ext uri="{FF2B5EF4-FFF2-40B4-BE49-F238E27FC236}">
                <a16:creationId xmlns:a16="http://schemas.microsoft.com/office/drawing/2014/main" id="{B5159747-E95A-4C9D-AE42-F69B4DF48799}"/>
              </a:ext>
            </a:extLst>
          </p:cNvPr>
          <p:cNvSpPr/>
          <p:nvPr/>
        </p:nvSpPr>
        <p:spPr bwMode="auto">
          <a:xfrm>
            <a:off x="1984703" y="2472185"/>
            <a:ext cx="1503430"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6" name="Rectangle 15">
            <a:extLst>
              <a:ext uri="{FF2B5EF4-FFF2-40B4-BE49-F238E27FC236}">
                <a16:creationId xmlns:a16="http://schemas.microsoft.com/office/drawing/2014/main" id="{9299B54E-3E6F-4699-A009-7EDDB5C8F7D9}"/>
              </a:ext>
            </a:extLst>
          </p:cNvPr>
          <p:cNvSpPr/>
          <p:nvPr/>
        </p:nvSpPr>
        <p:spPr>
          <a:xfrm>
            <a:off x="5474113" y="4328765"/>
            <a:ext cx="942758"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17" name="Rectangle 16">
            <a:extLst>
              <a:ext uri="{FF2B5EF4-FFF2-40B4-BE49-F238E27FC236}">
                <a16:creationId xmlns:a16="http://schemas.microsoft.com/office/drawing/2014/main" id="{1B365FFA-A359-4461-8CC8-0D5B0BF63F0E}"/>
              </a:ext>
            </a:extLst>
          </p:cNvPr>
          <p:cNvSpPr/>
          <p:nvPr/>
        </p:nvSpPr>
        <p:spPr>
          <a:xfrm>
            <a:off x="5474114" y="2896296"/>
            <a:ext cx="932709"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B</a:t>
            </a:r>
          </a:p>
        </p:txBody>
      </p:sp>
      <p:sp>
        <p:nvSpPr>
          <p:cNvPr id="18" name="Rectangle 17">
            <a:extLst>
              <a:ext uri="{FF2B5EF4-FFF2-40B4-BE49-F238E27FC236}">
                <a16:creationId xmlns:a16="http://schemas.microsoft.com/office/drawing/2014/main" id="{2B23A181-08F9-44B5-8F20-17B3C413C5D6}"/>
              </a:ext>
            </a:extLst>
          </p:cNvPr>
          <p:cNvSpPr/>
          <p:nvPr/>
        </p:nvSpPr>
        <p:spPr>
          <a:xfrm>
            <a:off x="8548876" y="2883666"/>
            <a:ext cx="1023301"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C</a:t>
            </a:r>
          </a:p>
        </p:txBody>
      </p:sp>
      <p:sp>
        <p:nvSpPr>
          <p:cNvPr id="19" name="Rectangle 18">
            <a:extLst>
              <a:ext uri="{FF2B5EF4-FFF2-40B4-BE49-F238E27FC236}">
                <a16:creationId xmlns:a16="http://schemas.microsoft.com/office/drawing/2014/main" id="{CA19A303-D619-4DD7-9FBF-C4A825A38EC7}"/>
              </a:ext>
            </a:extLst>
          </p:cNvPr>
          <p:cNvSpPr/>
          <p:nvPr/>
        </p:nvSpPr>
        <p:spPr>
          <a:xfrm>
            <a:off x="2235063" y="4325508"/>
            <a:ext cx="1023304" cy="306280"/>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mn-cs"/>
              </a:rPr>
              <a:t>Bins/Libs</a:t>
            </a:r>
          </a:p>
        </p:txBody>
      </p:sp>
      <p:sp>
        <p:nvSpPr>
          <p:cNvPr id="20" name="Rectangle 19">
            <a:extLst>
              <a:ext uri="{FF2B5EF4-FFF2-40B4-BE49-F238E27FC236}">
                <a16:creationId xmlns:a16="http://schemas.microsoft.com/office/drawing/2014/main" id="{83BD89E8-A5C4-484C-9B0B-A65AF0F7A645}"/>
              </a:ext>
            </a:extLst>
          </p:cNvPr>
          <p:cNvSpPr/>
          <p:nvPr/>
        </p:nvSpPr>
        <p:spPr>
          <a:xfrm>
            <a:off x="2235065" y="2893039"/>
            <a:ext cx="1023302"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A</a:t>
            </a:r>
          </a:p>
        </p:txBody>
      </p:sp>
      <p:sp>
        <p:nvSpPr>
          <p:cNvPr id="21" name="Rectangle 20">
            <a:extLst>
              <a:ext uri="{FF2B5EF4-FFF2-40B4-BE49-F238E27FC236}">
                <a16:creationId xmlns:a16="http://schemas.microsoft.com/office/drawing/2014/main" id="{EDDD23A5-BA8D-4F13-8E2A-4E39EFA175BA}"/>
              </a:ext>
            </a:extLst>
          </p:cNvPr>
          <p:cNvSpPr/>
          <p:nvPr/>
        </p:nvSpPr>
        <p:spPr>
          <a:xfrm>
            <a:off x="8549597" y="4327768"/>
            <a:ext cx="1022580"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25" name="TextBox 24">
            <a:extLst>
              <a:ext uri="{FF2B5EF4-FFF2-40B4-BE49-F238E27FC236}">
                <a16:creationId xmlns:a16="http://schemas.microsoft.com/office/drawing/2014/main" id="{0F550A1E-B7C5-4177-AC79-4BBAD42C7127}"/>
              </a:ext>
            </a:extLst>
          </p:cNvPr>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a:solidFill>
                  <a:srgbClr val="0070C0"/>
                </a:solidFill>
                <a:latin typeface="Segoe UI Light" panose="020B0502040204020203" pitchFamily="34" charset="0"/>
                <a:cs typeface="Segoe UI Light" panose="020B0502040204020203" pitchFamily="34" charset="0"/>
              </a:rPr>
              <a:t>Introducing…. </a:t>
            </a:r>
            <a:r>
              <a:rPr kumimoji="0" lang="en-US" sz="2800" b="0" i="0" u="none" strike="noStrike" kern="1200" cap="none" spc="0" normalizeH="0" baseline="0" noProof="0">
                <a:ln>
                  <a:noFill/>
                </a:ln>
                <a:solidFill>
                  <a:srgbClr val="0070C0"/>
                </a:solidFill>
                <a:effectLst/>
                <a:uLnTx/>
                <a:uFillTx/>
                <a:latin typeface="Segoe UI Light" panose="020B0502040204020203" pitchFamily="34" charset="0"/>
                <a:ea typeface="+mn-ea"/>
                <a:cs typeface="Segoe UI Light" panose="020B0502040204020203" pitchFamily="34" charset="0"/>
              </a:rPr>
              <a:t>Pods!</a:t>
            </a:r>
            <a:endParaRPr kumimoji="0" lang="en-US" sz="4400" b="0" i="0" u="none" strike="noStrike" kern="1200" cap="none" spc="0" normalizeH="0" baseline="0" noProof="0">
              <a:ln>
                <a:noFill/>
              </a:ln>
              <a:solidFill>
                <a:srgbClr val="0070C0"/>
              </a:solidFill>
              <a:effectLst/>
              <a:uLnTx/>
              <a:uFillTx/>
              <a:latin typeface="Segoe UI Light" panose="020B0502040204020203" pitchFamily="34" charset="0"/>
              <a:ea typeface="+mn-ea"/>
              <a:cs typeface="Segoe UI Light" panose="020B0502040204020203" pitchFamily="34" charset="0"/>
            </a:endParaRPr>
          </a:p>
        </p:txBody>
      </p:sp>
      <p:sp>
        <p:nvSpPr>
          <p:cNvPr id="28" name="TextBox 27">
            <a:extLst>
              <a:ext uri="{FF2B5EF4-FFF2-40B4-BE49-F238E27FC236}">
                <a16:creationId xmlns:a16="http://schemas.microsoft.com/office/drawing/2014/main" id="{B6E16196-0206-4083-86D0-E8FC64E81E3F}"/>
              </a:ext>
            </a:extLst>
          </p:cNvPr>
          <p:cNvSpPr txBox="1"/>
          <p:nvPr/>
        </p:nvSpPr>
        <p:spPr>
          <a:xfrm>
            <a:off x="1764254" y="5572461"/>
            <a:ext cx="7767021" cy="7386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Containers go inside Pods!</a:t>
            </a:r>
          </a:p>
        </p:txBody>
      </p:sp>
    </p:spTree>
    <p:extLst>
      <p:ext uri="{BB962C8B-B14F-4D97-AF65-F5344CB8AC3E}">
        <p14:creationId xmlns:p14="http://schemas.microsoft.com/office/powerpoint/2010/main" val="279569892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a:solidFill>
                  <a:schemeClr val="accent2"/>
                </a:solidFill>
                <a:latin typeface="Segoe UI Light" panose="020B0502040204020203" pitchFamily="34" charset="0"/>
                <a:cs typeface="Segoe UI Light" panose="020B0502040204020203" pitchFamily="34" charset="0"/>
              </a:rPr>
              <a:t>Pods</a:t>
            </a:r>
            <a:endParaRPr kumimoji="0" lang="en-US" sz="4400" b="0" i="0" u="none" strike="noStrike" kern="1200" cap="none" spc="0" normalizeH="0" baseline="0" noProof="0">
              <a:ln>
                <a:noFill/>
              </a:ln>
              <a:solidFill>
                <a:schemeClr val="accent2"/>
              </a:solidFill>
              <a:effectLst/>
              <a:uLnTx/>
              <a:uFillTx/>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1148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9638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70077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30086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70077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9494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 name="Picture 6">
            <a:extLst>
              <a:ext uri="{FF2B5EF4-FFF2-40B4-BE49-F238E27FC236}">
                <a16:creationId xmlns:a16="http://schemas.microsoft.com/office/drawing/2014/main" id="{2BE4698E-05E0-427B-AE16-C412F79E6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1740327"/>
            <a:ext cx="1637619" cy="2115141"/>
          </a:xfrm>
          <a:prstGeom prst="rect">
            <a:avLst/>
          </a:prstGeom>
        </p:spPr>
      </p:pic>
      <p:pic>
        <p:nvPicPr>
          <p:cNvPr id="89" name="Picture 88">
            <a:extLst>
              <a:ext uri="{FF2B5EF4-FFF2-40B4-BE49-F238E27FC236}">
                <a16:creationId xmlns:a16="http://schemas.microsoft.com/office/drawing/2014/main" id="{34A7C09D-DDDD-4E63-A95F-643A5702D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811" y="3974952"/>
            <a:ext cx="1637619" cy="2115141"/>
          </a:xfrm>
          <a:prstGeom prst="rect">
            <a:avLst/>
          </a:prstGeom>
        </p:spPr>
      </p:pic>
      <p:pic>
        <p:nvPicPr>
          <p:cNvPr id="90" name="Picture 89">
            <a:extLst>
              <a:ext uri="{FF2B5EF4-FFF2-40B4-BE49-F238E27FC236}">
                <a16:creationId xmlns:a16="http://schemas.microsoft.com/office/drawing/2014/main" id="{F637658D-B902-420B-9C5C-71DCCFD0C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3974951"/>
            <a:ext cx="1637619" cy="2115141"/>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386" y="1748395"/>
            <a:ext cx="1637619" cy="2115141"/>
          </a:xfrm>
          <a:prstGeom prst="rect">
            <a:avLst/>
          </a:prstGeom>
          <a:ln>
            <a:solidFill>
              <a:schemeClr val="bg1"/>
            </a:solidFill>
          </a:ln>
        </p:spPr>
      </p:pic>
      <p:pic>
        <p:nvPicPr>
          <p:cNvPr id="30" name="Picture 29" descr="A screenshot of a cell phone&#10;&#10;Description generated with very high confidence">
            <a:extLst>
              <a:ext uri="{FF2B5EF4-FFF2-40B4-BE49-F238E27FC236}">
                <a16:creationId xmlns:a16="http://schemas.microsoft.com/office/drawing/2014/main" id="{088F269A-4969-4986-9AD2-74C719F4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2810" y="1748548"/>
            <a:ext cx="1637619" cy="2115141"/>
          </a:xfrm>
          <a:prstGeom prst="rect">
            <a:avLst/>
          </a:prstGeom>
          <a:ln>
            <a:solidFill>
              <a:schemeClr val="bg1"/>
            </a:solidFill>
          </a:ln>
        </p:spPr>
      </p:pic>
      <p:pic>
        <p:nvPicPr>
          <p:cNvPr id="32" name="Picture 31" descr="A screenshot of a cell phone&#10;&#10;Description generated with very high confidence">
            <a:extLst>
              <a:ext uri="{FF2B5EF4-FFF2-40B4-BE49-F238E27FC236}">
                <a16:creationId xmlns:a16="http://schemas.microsoft.com/office/drawing/2014/main" id="{7D56CE83-F3B0-4C08-A670-0CA45D408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811" y="4013602"/>
            <a:ext cx="1637619" cy="2115141"/>
          </a:xfrm>
          <a:prstGeom prst="rect">
            <a:avLst/>
          </a:prstGeom>
          <a:ln>
            <a:solidFill>
              <a:schemeClr val="bg1"/>
            </a:solidFill>
          </a:ln>
        </p:spPr>
      </p:pic>
      <p:pic>
        <p:nvPicPr>
          <p:cNvPr id="33" name="Picture 32" descr="A screenshot of a cell phone&#10;&#10;Description generated with very high confidence">
            <a:extLst>
              <a:ext uri="{FF2B5EF4-FFF2-40B4-BE49-F238E27FC236}">
                <a16:creationId xmlns:a16="http://schemas.microsoft.com/office/drawing/2014/main" id="{6EBF012A-E97C-49DA-9778-7539C0FC9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636" y="4009912"/>
            <a:ext cx="1637619" cy="2115141"/>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679444" y="2137483"/>
            <a:ext cx="1475511" cy="3085355"/>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65204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8311138"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9854E77E-DBDF-45FE-BA15-E486AD8F80F4}"/>
              </a:ext>
            </a:extLst>
          </p:cNvPr>
          <p:cNvSpPr/>
          <p:nvPr/>
        </p:nvSpPr>
        <p:spPr bwMode="auto">
          <a:xfrm>
            <a:off x="10050681"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BFA10BD2-671E-4A08-99F3-112C85741D45}"/>
              </a:ext>
            </a:extLst>
          </p:cNvPr>
          <p:cNvSpPr/>
          <p:nvPr/>
        </p:nvSpPr>
        <p:spPr bwMode="auto">
          <a:xfrm>
            <a:off x="8307836" y="4274402"/>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6C7133CD-095B-4F19-97DE-C4D71446E3D8}"/>
              </a:ext>
            </a:extLst>
          </p:cNvPr>
          <p:cNvSpPr/>
          <p:nvPr/>
        </p:nvSpPr>
        <p:spPr bwMode="auto">
          <a:xfrm>
            <a:off x="10037507" y="4246296"/>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4685218" y="3363825"/>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A</a:t>
            </a:r>
          </a:p>
        </p:txBody>
      </p:sp>
      <p:sp>
        <p:nvSpPr>
          <p:cNvPr id="40" name="Rectangle 39">
            <a:extLst>
              <a:ext uri="{FF2B5EF4-FFF2-40B4-BE49-F238E27FC236}">
                <a16:creationId xmlns:a16="http://schemas.microsoft.com/office/drawing/2014/main" id="{39FC5465-92F1-4B80-A06E-FE2F77F82631}"/>
              </a:ext>
            </a:extLst>
          </p:cNvPr>
          <p:cNvSpPr/>
          <p:nvPr/>
        </p:nvSpPr>
        <p:spPr bwMode="auto">
          <a:xfrm>
            <a:off x="5795676"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B</a:t>
            </a:r>
          </a:p>
        </p:txBody>
      </p:sp>
      <p:sp>
        <p:nvSpPr>
          <p:cNvPr id="41" name="Rectangle 40">
            <a:extLst>
              <a:ext uri="{FF2B5EF4-FFF2-40B4-BE49-F238E27FC236}">
                <a16:creationId xmlns:a16="http://schemas.microsoft.com/office/drawing/2014/main" id="{42806A8B-71E9-414A-B1B3-0170B4E76C88}"/>
              </a:ext>
            </a:extLst>
          </p:cNvPr>
          <p:cNvSpPr/>
          <p:nvPr/>
        </p:nvSpPr>
        <p:spPr bwMode="auto">
          <a:xfrm>
            <a:off x="6915952"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Tree>
    <p:extLst>
      <p:ext uri="{BB962C8B-B14F-4D97-AF65-F5344CB8AC3E}">
        <p14:creationId xmlns:p14="http://schemas.microsoft.com/office/powerpoint/2010/main" val="101490857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a:solidFill>
                  <a:schemeClr val="accent2"/>
                </a:solidFill>
                <a:latin typeface="Segoe UI Light" panose="020B0502040204020203" pitchFamily="34" charset="0"/>
                <a:cs typeface="Segoe UI Light" panose="020B0502040204020203" pitchFamily="34" charset="0"/>
              </a:rPr>
              <a:t>Pods</a:t>
            </a:r>
            <a:endParaRPr kumimoji="0" lang="en-US" sz="4400" b="0" i="0" u="none" strike="noStrike" kern="1200" cap="none" spc="0" normalizeH="0" baseline="0" noProof="0">
              <a:ln>
                <a:noFill/>
              </a:ln>
              <a:solidFill>
                <a:schemeClr val="accent2"/>
              </a:solidFill>
              <a:effectLst/>
              <a:uLnTx/>
              <a:uFillTx/>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1148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9638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70077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30086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70077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9494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 name="Picture 6">
            <a:extLst>
              <a:ext uri="{FF2B5EF4-FFF2-40B4-BE49-F238E27FC236}">
                <a16:creationId xmlns:a16="http://schemas.microsoft.com/office/drawing/2014/main" id="{2BE4698E-05E0-427B-AE16-C412F79E6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1740327"/>
            <a:ext cx="1637619" cy="2115141"/>
          </a:xfrm>
          <a:prstGeom prst="rect">
            <a:avLst/>
          </a:prstGeom>
        </p:spPr>
      </p:pic>
      <p:pic>
        <p:nvPicPr>
          <p:cNvPr id="89" name="Picture 88">
            <a:extLst>
              <a:ext uri="{FF2B5EF4-FFF2-40B4-BE49-F238E27FC236}">
                <a16:creationId xmlns:a16="http://schemas.microsoft.com/office/drawing/2014/main" id="{34A7C09D-DDDD-4E63-A95F-643A5702D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811" y="3974952"/>
            <a:ext cx="1637619" cy="2115141"/>
          </a:xfrm>
          <a:prstGeom prst="rect">
            <a:avLst/>
          </a:prstGeom>
        </p:spPr>
      </p:pic>
      <p:pic>
        <p:nvPicPr>
          <p:cNvPr id="90" name="Picture 89">
            <a:extLst>
              <a:ext uri="{FF2B5EF4-FFF2-40B4-BE49-F238E27FC236}">
                <a16:creationId xmlns:a16="http://schemas.microsoft.com/office/drawing/2014/main" id="{F637658D-B902-420B-9C5C-71DCCFD0C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3974951"/>
            <a:ext cx="1637619" cy="2115141"/>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386" y="1748395"/>
            <a:ext cx="1637619" cy="2115141"/>
          </a:xfrm>
          <a:prstGeom prst="rect">
            <a:avLst/>
          </a:prstGeom>
          <a:ln>
            <a:solidFill>
              <a:schemeClr val="bg1"/>
            </a:solidFill>
          </a:ln>
        </p:spPr>
      </p:pic>
      <p:pic>
        <p:nvPicPr>
          <p:cNvPr id="30" name="Picture 29" descr="A screenshot of a cell phone&#10;&#10;Description generated with very high confidence">
            <a:extLst>
              <a:ext uri="{FF2B5EF4-FFF2-40B4-BE49-F238E27FC236}">
                <a16:creationId xmlns:a16="http://schemas.microsoft.com/office/drawing/2014/main" id="{088F269A-4969-4986-9AD2-74C719F4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2810" y="1748548"/>
            <a:ext cx="1637619" cy="2115141"/>
          </a:xfrm>
          <a:prstGeom prst="rect">
            <a:avLst/>
          </a:prstGeom>
          <a:ln>
            <a:solidFill>
              <a:schemeClr val="bg1"/>
            </a:solidFill>
          </a:ln>
        </p:spPr>
      </p:pic>
      <p:pic>
        <p:nvPicPr>
          <p:cNvPr id="32" name="Picture 31" descr="A screenshot of a cell phone&#10;&#10;Description generated with very high confidence">
            <a:extLst>
              <a:ext uri="{FF2B5EF4-FFF2-40B4-BE49-F238E27FC236}">
                <a16:creationId xmlns:a16="http://schemas.microsoft.com/office/drawing/2014/main" id="{7D56CE83-F3B0-4C08-A670-0CA45D408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811" y="4013602"/>
            <a:ext cx="1637619" cy="2115141"/>
          </a:xfrm>
          <a:prstGeom prst="rect">
            <a:avLst/>
          </a:prstGeom>
          <a:ln>
            <a:solidFill>
              <a:schemeClr val="bg1"/>
            </a:solidFill>
          </a:ln>
        </p:spPr>
      </p:pic>
      <p:pic>
        <p:nvPicPr>
          <p:cNvPr id="33" name="Picture 32" descr="A screenshot of a cell phone&#10;&#10;Description generated with very high confidence">
            <a:extLst>
              <a:ext uri="{FF2B5EF4-FFF2-40B4-BE49-F238E27FC236}">
                <a16:creationId xmlns:a16="http://schemas.microsoft.com/office/drawing/2014/main" id="{6EBF012A-E97C-49DA-9778-7539C0FC9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636" y="4009912"/>
            <a:ext cx="1637619" cy="2115141"/>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679444" y="2137483"/>
            <a:ext cx="1475511" cy="3085355"/>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65204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8311138"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9854E77E-DBDF-45FE-BA15-E486AD8F80F4}"/>
              </a:ext>
            </a:extLst>
          </p:cNvPr>
          <p:cNvSpPr/>
          <p:nvPr/>
        </p:nvSpPr>
        <p:spPr bwMode="auto">
          <a:xfrm>
            <a:off x="10050681"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BFA10BD2-671E-4A08-99F3-112C85741D45}"/>
              </a:ext>
            </a:extLst>
          </p:cNvPr>
          <p:cNvSpPr/>
          <p:nvPr/>
        </p:nvSpPr>
        <p:spPr bwMode="auto">
          <a:xfrm>
            <a:off x="8307836" y="4274402"/>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6C7133CD-095B-4F19-97DE-C4D71446E3D8}"/>
              </a:ext>
            </a:extLst>
          </p:cNvPr>
          <p:cNvSpPr/>
          <p:nvPr/>
        </p:nvSpPr>
        <p:spPr bwMode="auto">
          <a:xfrm>
            <a:off x="10037507" y="4246296"/>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4685218" y="3363825"/>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A</a:t>
            </a:r>
          </a:p>
        </p:txBody>
      </p:sp>
      <p:sp>
        <p:nvSpPr>
          <p:cNvPr id="40" name="Rectangle 39">
            <a:extLst>
              <a:ext uri="{FF2B5EF4-FFF2-40B4-BE49-F238E27FC236}">
                <a16:creationId xmlns:a16="http://schemas.microsoft.com/office/drawing/2014/main" id="{39FC5465-92F1-4B80-A06E-FE2F77F82631}"/>
              </a:ext>
            </a:extLst>
          </p:cNvPr>
          <p:cNvSpPr/>
          <p:nvPr/>
        </p:nvSpPr>
        <p:spPr bwMode="auto">
          <a:xfrm>
            <a:off x="5795676"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B</a:t>
            </a:r>
          </a:p>
        </p:txBody>
      </p:sp>
      <p:sp>
        <p:nvSpPr>
          <p:cNvPr id="41" name="Rectangle 40">
            <a:extLst>
              <a:ext uri="{FF2B5EF4-FFF2-40B4-BE49-F238E27FC236}">
                <a16:creationId xmlns:a16="http://schemas.microsoft.com/office/drawing/2014/main" id="{42806A8B-71E9-414A-B1B3-0170B4E76C88}"/>
              </a:ext>
            </a:extLst>
          </p:cNvPr>
          <p:cNvSpPr/>
          <p:nvPr/>
        </p:nvSpPr>
        <p:spPr bwMode="auto">
          <a:xfrm>
            <a:off x="6915952"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8380984" y="2534409"/>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A</a:t>
            </a:r>
          </a:p>
        </p:txBody>
      </p:sp>
      <p:sp>
        <p:nvSpPr>
          <p:cNvPr id="43" name="Rectangle 42">
            <a:extLst>
              <a:ext uri="{FF2B5EF4-FFF2-40B4-BE49-F238E27FC236}">
                <a16:creationId xmlns:a16="http://schemas.microsoft.com/office/drawing/2014/main" id="{99A199BB-B971-4750-A0E7-8D8705E31655}"/>
              </a:ext>
            </a:extLst>
          </p:cNvPr>
          <p:cNvSpPr/>
          <p:nvPr/>
        </p:nvSpPr>
        <p:spPr bwMode="auto">
          <a:xfrm>
            <a:off x="9100283" y="2534408"/>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B</a:t>
            </a:r>
          </a:p>
        </p:txBody>
      </p:sp>
      <p:sp>
        <p:nvSpPr>
          <p:cNvPr id="44" name="Rectangle 43">
            <a:extLst>
              <a:ext uri="{FF2B5EF4-FFF2-40B4-BE49-F238E27FC236}">
                <a16:creationId xmlns:a16="http://schemas.microsoft.com/office/drawing/2014/main" id="{2C6D220D-797C-4560-A0FC-7DB9A18D262B}"/>
              </a:ext>
            </a:extLst>
          </p:cNvPr>
          <p:cNvSpPr/>
          <p:nvPr/>
        </p:nvSpPr>
        <p:spPr bwMode="auto">
          <a:xfrm>
            <a:off x="8450179" y="4785591"/>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45" name="Rectangle 44">
            <a:extLst>
              <a:ext uri="{FF2B5EF4-FFF2-40B4-BE49-F238E27FC236}">
                <a16:creationId xmlns:a16="http://schemas.microsoft.com/office/drawing/2014/main" id="{D053F602-7F7B-471E-A43C-BBD4FCABE9C3}"/>
              </a:ext>
            </a:extLst>
          </p:cNvPr>
          <p:cNvSpPr/>
          <p:nvPr/>
        </p:nvSpPr>
        <p:spPr bwMode="auto">
          <a:xfrm>
            <a:off x="10098556" y="4811246"/>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A025A8F4-FFC7-4031-A293-8E365D295398}"/>
              </a:ext>
            </a:extLst>
          </p:cNvPr>
          <p:cNvSpPr/>
          <p:nvPr/>
        </p:nvSpPr>
        <p:spPr bwMode="auto">
          <a:xfrm>
            <a:off x="10815500" y="2551972"/>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D</a:t>
            </a:r>
          </a:p>
        </p:txBody>
      </p:sp>
    </p:spTree>
    <p:extLst>
      <p:ext uri="{BB962C8B-B14F-4D97-AF65-F5344CB8AC3E}">
        <p14:creationId xmlns:p14="http://schemas.microsoft.com/office/powerpoint/2010/main" val="40333514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E035464-F9F7-4866-8A92-11FD74550615}"/>
              </a:ext>
            </a:extLst>
          </p:cNvPr>
          <p:cNvSpPr/>
          <p:nvPr/>
        </p:nvSpPr>
        <p:spPr bwMode="auto">
          <a:xfrm>
            <a:off x="6603444" y="2107576"/>
            <a:ext cx="4340012" cy="402667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12" name="Table 11">
            <a:extLst>
              <a:ext uri="{FF2B5EF4-FFF2-40B4-BE49-F238E27FC236}">
                <a16:creationId xmlns:a16="http://schemas.microsoft.com/office/drawing/2014/main" id="{9621510A-B8B3-064F-8EA3-AE4260474CA8}"/>
              </a:ext>
            </a:extLst>
          </p:cNvPr>
          <p:cNvGraphicFramePr>
            <a:graphicFrameLocks noGrp="1"/>
          </p:cNvGraphicFramePr>
          <p:nvPr>
            <p:extLst>
              <p:ext uri="{D42A27DB-BD31-4B8C-83A1-F6EECF244321}">
                <p14:modId xmlns:p14="http://schemas.microsoft.com/office/powerpoint/2010/main" val="3534916458"/>
              </p:ext>
            </p:extLst>
          </p:nvPr>
        </p:nvGraphicFramePr>
        <p:xfrm>
          <a:off x="6984564" y="2788704"/>
          <a:ext cx="3577772" cy="2960912"/>
        </p:xfrm>
        <a:graphic>
          <a:graphicData uri="http://schemas.openxmlformats.org/drawingml/2006/table">
            <a:tbl>
              <a:tblPr firstRow="1" bandRow="1">
                <a:tableStyleId>{5C22544A-7EE6-4342-B048-85BDC9FD1C3A}</a:tableStyleId>
              </a:tblPr>
              <a:tblGrid>
                <a:gridCol w="1788886">
                  <a:extLst>
                    <a:ext uri="{9D8B030D-6E8A-4147-A177-3AD203B41FA5}">
                      <a16:colId xmlns:a16="http://schemas.microsoft.com/office/drawing/2014/main" val="2250874072"/>
                    </a:ext>
                  </a:extLst>
                </a:gridCol>
                <a:gridCol w="1788886">
                  <a:extLst>
                    <a:ext uri="{9D8B030D-6E8A-4147-A177-3AD203B41FA5}">
                      <a16:colId xmlns:a16="http://schemas.microsoft.com/office/drawing/2014/main" val="2255722694"/>
                    </a:ext>
                  </a:extLst>
                </a:gridCol>
              </a:tblGrid>
              <a:tr h="451834">
                <a:tc gridSpan="2">
                  <a:txBody>
                    <a:bodyPr/>
                    <a:lstStyle/>
                    <a:p>
                      <a:pPr algn="ctr"/>
                      <a:r>
                        <a:rPr lang="en-US"/>
                        <a:t>ratings-</a:t>
                      </a:r>
                      <a:r>
                        <a:rPr lang="en-US" err="1"/>
                        <a:t>api</a:t>
                      </a:r>
                      <a:endParaRPr lang="en-US"/>
                    </a:p>
                  </a:txBody>
                  <a:tcPr/>
                </a:tc>
                <a:tc hMerge="1">
                  <a:txBody>
                    <a:bodyPr/>
                    <a:lstStyle/>
                    <a:p>
                      <a:endParaRPr lang="en-US"/>
                    </a:p>
                  </a:txBody>
                  <a:tcPr/>
                </a:tc>
                <a:extLst>
                  <a:ext uri="{0D108BD9-81ED-4DB2-BD59-A6C34878D82A}">
                    <a16:rowId xmlns:a16="http://schemas.microsoft.com/office/drawing/2014/main" val="2916704489"/>
                  </a:ext>
                </a:extLst>
              </a:tr>
              <a:tr h="451834">
                <a:tc>
                  <a:txBody>
                    <a:bodyPr/>
                    <a:lstStyle/>
                    <a:p>
                      <a:r>
                        <a:rPr lang="en-US"/>
                        <a:t>Label(s)</a:t>
                      </a:r>
                    </a:p>
                  </a:txBody>
                  <a:tcPr/>
                </a:tc>
                <a:tc>
                  <a:txBody>
                    <a:bodyPr/>
                    <a:lstStyle/>
                    <a:p>
                      <a:r>
                        <a:rPr lang="en-US" sz="1600"/>
                        <a:t>app=ratings-api</a:t>
                      </a:r>
                    </a:p>
                  </a:txBody>
                  <a:tcPr/>
                </a:tc>
                <a:extLst>
                  <a:ext uri="{0D108BD9-81ED-4DB2-BD59-A6C34878D82A}">
                    <a16:rowId xmlns:a16="http://schemas.microsoft.com/office/drawing/2014/main" val="3294689309"/>
                  </a:ext>
                </a:extLst>
              </a:tr>
              <a:tr h="451834">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mn-lt"/>
                          <a:ea typeface="+mn-ea"/>
                          <a:cs typeface="+mn-cs"/>
                        </a:rPr>
                        <a:t>Container-image</a:t>
                      </a:r>
                      <a:endParaRPr lang="en-US"/>
                    </a:p>
                  </a:txBody>
                  <a:tcPr/>
                </a:tc>
                <a:tc>
                  <a:txBody>
                    <a:bodyPr/>
                    <a:lstStyle/>
                    <a:p>
                      <a:r>
                        <a:rPr lang="en-US" sz="1200"/>
                        <a:t>my.azurecr.io/ratings-api</a:t>
                      </a:r>
                      <a:endParaRPr lang="en-US"/>
                    </a:p>
                  </a:txBody>
                  <a:tcPr/>
                </a:tc>
                <a:extLst>
                  <a:ext uri="{0D108BD9-81ED-4DB2-BD59-A6C34878D82A}">
                    <a16:rowId xmlns:a16="http://schemas.microsoft.com/office/drawing/2014/main" val="1026562626"/>
                  </a:ext>
                </a:extLst>
              </a:tr>
              <a:tr h="701742">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353535"/>
                          </a:solidFill>
                          <a:effectLst/>
                          <a:uLnTx/>
                          <a:uFillTx/>
                          <a:latin typeface="+mn-lt"/>
                          <a:ea typeface="+mn-ea"/>
                          <a:cs typeface="+mn-cs"/>
                        </a:rPr>
                        <a:t>Port</a:t>
                      </a:r>
                      <a:endParaRPr lang="en-US" sz="1600"/>
                    </a:p>
                  </a:txBody>
                  <a:tcPr/>
                </a:tc>
                <a:tc>
                  <a:txBody>
                    <a:bodyPr/>
                    <a:lstStyle/>
                    <a:p>
                      <a:r>
                        <a:rPr lang="en-US" sz="1800"/>
                        <a:t>3001</a:t>
                      </a:r>
                    </a:p>
                  </a:txBody>
                  <a:tcPr/>
                </a:tc>
                <a:extLst>
                  <a:ext uri="{0D108BD9-81ED-4DB2-BD59-A6C34878D82A}">
                    <a16:rowId xmlns:a16="http://schemas.microsoft.com/office/drawing/2014/main" val="84918315"/>
                  </a:ext>
                </a:extLst>
              </a:tr>
              <a:tr h="451834">
                <a:tc>
                  <a:txBody>
                    <a:bodyPr/>
                    <a:lstStyle/>
                    <a:p>
                      <a:r>
                        <a:rPr lang="en-US"/>
                        <a:t>(</a:t>
                      </a:r>
                      <a:r>
                        <a:rPr lang="en-US" err="1"/>
                        <a:t>VolumeMount</a:t>
                      </a:r>
                      <a:r>
                        <a:rPr lang="en-US"/>
                        <a:t>)</a:t>
                      </a:r>
                    </a:p>
                  </a:txBody>
                  <a:tcPr/>
                </a:tc>
                <a:tc>
                  <a:txBody>
                    <a:bodyPr/>
                    <a:lstStyle/>
                    <a:p>
                      <a:r>
                        <a:rPr lang="en-US"/>
                        <a:t>/</a:t>
                      </a:r>
                      <a:r>
                        <a:rPr lang="en-US" err="1"/>
                        <a:t>mnt</a:t>
                      </a:r>
                      <a:r>
                        <a:rPr lang="en-US"/>
                        <a:t>/share</a:t>
                      </a:r>
                    </a:p>
                  </a:txBody>
                  <a:tcPr/>
                </a:tc>
                <a:extLst>
                  <a:ext uri="{0D108BD9-81ED-4DB2-BD59-A6C34878D82A}">
                    <a16:rowId xmlns:a16="http://schemas.microsoft.com/office/drawing/2014/main" val="1086959283"/>
                  </a:ext>
                </a:extLst>
              </a:tr>
              <a:tr h="451834">
                <a:tc>
                  <a:txBody>
                    <a:bodyPr/>
                    <a:lstStyle/>
                    <a:p>
                      <a:r>
                        <a:rPr lang="en-US"/>
                        <a:t>(Resources)</a:t>
                      </a:r>
                    </a:p>
                  </a:txBody>
                  <a:tcPr/>
                </a:tc>
                <a:tc>
                  <a:txBody>
                    <a:bodyPr/>
                    <a:lstStyle/>
                    <a:p>
                      <a:r>
                        <a:rPr lang="en-US"/>
                        <a:t>&lt;</a:t>
                      </a:r>
                      <a:r>
                        <a:rPr lang="en-US" err="1"/>
                        <a:t>cpu</a:t>
                      </a:r>
                      <a:r>
                        <a:rPr lang="en-US"/>
                        <a:t>/memory&gt;</a:t>
                      </a:r>
                    </a:p>
                  </a:txBody>
                  <a:tcPr/>
                </a:tc>
                <a:extLst>
                  <a:ext uri="{0D108BD9-81ED-4DB2-BD59-A6C34878D82A}">
                    <a16:rowId xmlns:a16="http://schemas.microsoft.com/office/drawing/2014/main" val="2481315864"/>
                  </a:ext>
                </a:extLst>
              </a:tr>
            </a:tbl>
          </a:graphicData>
        </a:graphic>
      </p:graphicFrame>
      <p:sp>
        <p:nvSpPr>
          <p:cNvPr id="29" name="Rectangle 28">
            <a:extLst>
              <a:ext uri="{FF2B5EF4-FFF2-40B4-BE49-F238E27FC236}">
                <a16:creationId xmlns:a16="http://schemas.microsoft.com/office/drawing/2014/main" id="{195AC226-DE20-4205-817D-5D9573D7B06B}"/>
              </a:ext>
            </a:extLst>
          </p:cNvPr>
          <p:cNvSpPr/>
          <p:nvPr/>
        </p:nvSpPr>
        <p:spPr bwMode="auto">
          <a:xfrm>
            <a:off x="957146" y="2107576"/>
            <a:ext cx="4340012" cy="402667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11" name="Table 10">
            <a:extLst>
              <a:ext uri="{FF2B5EF4-FFF2-40B4-BE49-F238E27FC236}">
                <a16:creationId xmlns:a16="http://schemas.microsoft.com/office/drawing/2014/main" id="{90CB97A9-FDDE-6D4F-BDC6-1BF877DFE03C}"/>
              </a:ext>
            </a:extLst>
          </p:cNvPr>
          <p:cNvGraphicFramePr>
            <a:graphicFrameLocks noGrp="1"/>
          </p:cNvGraphicFramePr>
          <p:nvPr>
            <p:extLst>
              <p:ext uri="{D42A27DB-BD31-4B8C-83A1-F6EECF244321}">
                <p14:modId xmlns:p14="http://schemas.microsoft.com/office/powerpoint/2010/main" val="1857715274"/>
              </p:ext>
            </p:extLst>
          </p:nvPr>
        </p:nvGraphicFramePr>
        <p:xfrm>
          <a:off x="1338266" y="2788704"/>
          <a:ext cx="3577772" cy="2966278"/>
        </p:xfrm>
        <a:graphic>
          <a:graphicData uri="http://schemas.openxmlformats.org/drawingml/2006/table">
            <a:tbl>
              <a:tblPr firstRow="1" bandRow="1">
                <a:tableStyleId>{5C22544A-7EE6-4342-B048-85BDC9FD1C3A}</a:tableStyleId>
              </a:tblPr>
              <a:tblGrid>
                <a:gridCol w="1788886">
                  <a:extLst>
                    <a:ext uri="{9D8B030D-6E8A-4147-A177-3AD203B41FA5}">
                      <a16:colId xmlns:a16="http://schemas.microsoft.com/office/drawing/2014/main" val="2250874072"/>
                    </a:ext>
                  </a:extLst>
                </a:gridCol>
                <a:gridCol w="1788886">
                  <a:extLst>
                    <a:ext uri="{9D8B030D-6E8A-4147-A177-3AD203B41FA5}">
                      <a16:colId xmlns:a16="http://schemas.microsoft.com/office/drawing/2014/main" val="2255722694"/>
                    </a:ext>
                  </a:extLst>
                </a:gridCol>
              </a:tblGrid>
              <a:tr h="451834">
                <a:tc gridSpan="2">
                  <a:txBody>
                    <a:bodyPr/>
                    <a:lstStyle/>
                    <a:p>
                      <a:pPr algn="ctr"/>
                      <a:r>
                        <a:rPr lang="en-US"/>
                        <a:t>ratings-web</a:t>
                      </a:r>
                    </a:p>
                  </a:txBody>
                  <a:tcPr/>
                </a:tc>
                <a:tc hMerge="1">
                  <a:txBody>
                    <a:bodyPr/>
                    <a:lstStyle/>
                    <a:p>
                      <a:endParaRPr lang="en-US"/>
                    </a:p>
                  </a:txBody>
                  <a:tcPr/>
                </a:tc>
                <a:extLst>
                  <a:ext uri="{0D108BD9-81ED-4DB2-BD59-A6C34878D82A}">
                    <a16:rowId xmlns:a16="http://schemas.microsoft.com/office/drawing/2014/main" val="2916704489"/>
                  </a:ext>
                </a:extLst>
              </a:tr>
              <a:tr h="451834">
                <a:tc>
                  <a:txBody>
                    <a:bodyPr/>
                    <a:lstStyle/>
                    <a:p>
                      <a:r>
                        <a:rPr lang="en-US"/>
                        <a:t>Label(s)</a:t>
                      </a:r>
                    </a:p>
                  </a:txBody>
                  <a:tcPr/>
                </a:tc>
                <a:tc>
                  <a:txBody>
                    <a:bodyPr/>
                    <a:lstStyle/>
                    <a:p>
                      <a:r>
                        <a:rPr lang="en-US" sz="1600"/>
                        <a:t>app=ratings-web</a:t>
                      </a:r>
                    </a:p>
                  </a:txBody>
                  <a:tcPr/>
                </a:tc>
                <a:extLst>
                  <a:ext uri="{0D108BD9-81ED-4DB2-BD59-A6C34878D82A}">
                    <a16:rowId xmlns:a16="http://schemas.microsoft.com/office/drawing/2014/main" val="3294689309"/>
                  </a:ext>
                </a:extLst>
              </a:tr>
              <a:tr h="451834">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mn-lt"/>
                          <a:ea typeface="+mn-ea"/>
                          <a:cs typeface="+mn-cs"/>
                        </a:rPr>
                        <a:t>Container-image</a:t>
                      </a:r>
                      <a:endParaRPr lang="en-US"/>
                    </a:p>
                  </a:txBody>
                  <a:tcPr/>
                </a:tc>
                <a:tc>
                  <a:txBody>
                    <a:bodyPr/>
                    <a:lstStyle/>
                    <a:p>
                      <a:r>
                        <a:rPr lang="en-US" sz="1200"/>
                        <a:t>my.azurecr.io/ratings-web</a:t>
                      </a:r>
                      <a:endParaRPr lang="en-US" sz="1400"/>
                    </a:p>
                  </a:txBody>
                  <a:tcPr/>
                </a:tc>
                <a:extLst>
                  <a:ext uri="{0D108BD9-81ED-4DB2-BD59-A6C34878D82A}">
                    <a16:rowId xmlns:a16="http://schemas.microsoft.com/office/drawing/2014/main" val="1026562626"/>
                  </a:ext>
                </a:extLst>
              </a:tr>
              <a:tr h="701742">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353535"/>
                          </a:solidFill>
                          <a:effectLst/>
                          <a:uLnTx/>
                          <a:uFillTx/>
                          <a:latin typeface="+mn-lt"/>
                          <a:ea typeface="+mn-ea"/>
                          <a:cs typeface="+mn-cs"/>
                        </a:rPr>
                        <a:t>Port</a:t>
                      </a:r>
                      <a:endParaRPr lang="en-US" sz="1600"/>
                    </a:p>
                  </a:txBody>
                  <a:tcPr/>
                </a:tc>
                <a:tc>
                  <a:txBody>
                    <a:bodyPr/>
                    <a:lstStyle/>
                    <a:p>
                      <a:r>
                        <a:rPr lang="en-US" sz="1800"/>
                        <a:t>3000</a:t>
                      </a:r>
                    </a:p>
                  </a:txBody>
                  <a:tcPr/>
                </a:tc>
                <a:extLst>
                  <a:ext uri="{0D108BD9-81ED-4DB2-BD59-A6C34878D82A}">
                    <a16:rowId xmlns:a16="http://schemas.microsoft.com/office/drawing/2014/main" val="84918315"/>
                  </a:ext>
                </a:extLst>
              </a:tr>
              <a:tr h="451834">
                <a:tc>
                  <a:txBody>
                    <a:bodyPr/>
                    <a:lstStyle/>
                    <a:p>
                      <a:r>
                        <a:rPr lang="en-US"/>
                        <a:t>(</a:t>
                      </a:r>
                      <a:r>
                        <a:rPr lang="en-US" err="1"/>
                        <a:t>VolumeMount</a:t>
                      </a:r>
                      <a:r>
                        <a:rPr lang="en-US"/>
                        <a:t>)</a:t>
                      </a:r>
                    </a:p>
                  </a:txBody>
                  <a:tcPr/>
                </a:tc>
                <a:tc>
                  <a:txBody>
                    <a:bodyPr/>
                    <a:lstStyle/>
                    <a:p>
                      <a:r>
                        <a:rPr lang="en-US"/>
                        <a:t>/</a:t>
                      </a:r>
                      <a:r>
                        <a:rPr lang="en-US" err="1"/>
                        <a:t>mnt</a:t>
                      </a:r>
                      <a:r>
                        <a:rPr lang="en-US"/>
                        <a:t>/share</a:t>
                      </a:r>
                    </a:p>
                  </a:txBody>
                  <a:tcPr/>
                </a:tc>
                <a:extLst>
                  <a:ext uri="{0D108BD9-81ED-4DB2-BD59-A6C34878D82A}">
                    <a16:rowId xmlns:a16="http://schemas.microsoft.com/office/drawing/2014/main" val="1086959283"/>
                  </a:ext>
                </a:extLst>
              </a:tr>
              <a:tr h="451834">
                <a:tc>
                  <a:txBody>
                    <a:bodyPr/>
                    <a:lstStyle/>
                    <a:p>
                      <a:r>
                        <a:rPr lang="en-US"/>
                        <a:t>(Resources)</a:t>
                      </a:r>
                    </a:p>
                  </a:txBody>
                  <a:tcPr/>
                </a:tc>
                <a:tc>
                  <a:txBody>
                    <a:bodyPr/>
                    <a:lstStyle/>
                    <a:p>
                      <a:r>
                        <a:rPr lang="en-US"/>
                        <a:t>&lt;</a:t>
                      </a:r>
                      <a:r>
                        <a:rPr lang="en-US" err="1"/>
                        <a:t>cpu</a:t>
                      </a:r>
                      <a:r>
                        <a:rPr lang="en-US"/>
                        <a:t>/memory&gt;</a:t>
                      </a:r>
                    </a:p>
                  </a:txBody>
                  <a:tcPr/>
                </a:tc>
                <a:extLst>
                  <a:ext uri="{0D108BD9-81ED-4DB2-BD59-A6C34878D82A}">
                    <a16:rowId xmlns:a16="http://schemas.microsoft.com/office/drawing/2014/main" val="2481315864"/>
                  </a:ext>
                </a:extLst>
              </a:tr>
            </a:tbl>
          </a:graphicData>
        </a:graphic>
      </p:graphicFrame>
      <p:sp>
        <p:nvSpPr>
          <p:cNvPr id="26" name="TextBox 25">
            <a:extLst>
              <a:ext uri="{FF2B5EF4-FFF2-40B4-BE49-F238E27FC236}">
                <a16:creationId xmlns:a16="http://schemas.microsoft.com/office/drawing/2014/main" id="{F208AEAF-187C-4AE6-A94C-6E0A093A9FAE}"/>
              </a:ext>
            </a:extLst>
          </p:cNvPr>
          <p:cNvSpPr txBox="1"/>
          <p:nvPr/>
        </p:nvSpPr>
        <p:spPr>
          <a:xfrm>
            <a:off x="494825" y="263207"/>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dirty="0">
                <a:ln>
                  <a:noFill/>
                </a:ln>
                <a:solidFill>
                  <a:srgbClr val="353535"/>
                </a:solidFill>
                <a:effectLst/>
                <a:uLnTx/>
                <a:uFillTx/>
                <a:latin typeface="Segoe UI" panose="020B0502040204020203" pitchFamily="34" charset="0"/>
                <a:cs typeface="Segoe UI" panose="020B0502040204020203" pitchFamily="34" charset="0"/>
              </a:rPr>
              <a:t>Pods – What are they?</a:t>
            </a:r>
          </a:p>
        </p:txBody>
      </p:sp>
      <p:sp>
        <p:nvSpPr>
          <p:cNvPr id="31" name="Rectangle 30">
            <a:extLst>
              <a:ext uri="{FF2B5EF4-FFF2-40B4-BE49-F238E27FC236}">
                <a16:creationId xmlns:a16="http://schemas.microsoft.com/office/drawing/2014/main" id="{6D8A5BF9-170C-475F-ADB1-5AF2EB9DCDAB}"/>
              </a:ext>
            </a:extLst>
          </p:cNvPr>
          <p:cNvSpPr/>
          <p:nvPr/>
        </p:nvSpPr>
        <p:spPr bwMode="auto">
          <a:xfrm>
            <a:off x="3780295" y="3750274"/>
            <a:ext cx="4340012" cy="402667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32" name="Table 31">
            <a:extLst>
              <a:ext uri="{FF2B5EF4-FFF2-40B4-BE49-F238E27FC236}">
                <a16:creationId xmlns:a16="http://schemas.microsoft.com/office/drawing/2014/main" id="{D71C1E84-CCA1-4C5D-AEEC-53ADDD2C643A}"/>
              </a:ext>
            </a:extLst>
          </p:cNvPr>
          <p:cNvGraphicFramePr>
            <a:graphicFrameLocks noGrp="1"/>
          </p:cNvGraphicFramePr>
          <p:nvPr>
            <p:extLst>
              <p:ext uri="{D42A27DB-BD31-4B8C-83A1-F6EECF244321}">
                <p14:modId xmlns:p14="http://schemas.microsoft.com/office/powerpoint/2010/main" val="2114585132"/>
              </p:ext>
            </p:extLst>
          </p:nvPr>
        </p:nvGraphicFramePr>
        <p:xfrm>
          <a:off x="4161415" y="4431402"/>
          <a:ext cx="3577772" cy="3027238"/>
        </p:xfrm>
        <a:graphic>
          <a:graphicData uri="http://schemas.openxmlformats.org/drawingml/2006/table">
            <a:tbl>
              <a:tblPr firstRow="1" bandRow="1">
                <a:tableStyleId>{5C22544A-7EE6-4342-B048-85BDC9FD1C3A}</a:tableStyleId>
              </a:tblPr>
              <a:tblGrid>
                <a:gridCol w="1788886">
                  <a:extLst>
                    <a:ext uri="{9D8B030D-6E8A-4147-A177-3AD203B41FA5}">
                      <a16:colId xmlns:a16="http://schemas.microsoft.com/office/drawing/2014/main" val="2250874072"/>
                    </a:ext>
                  </a:extLst>
                </a:gridCol>
                <a:gridCol w="1788886">
                  <a:extLst>
                    <a:ext uri="{9D8B030D-6E8A-4147-A177-3AD203B41FA5}">
                      <a16:colId xmlns:a16="http://schemas.microsoft.com/office/drawing/2014/main" val="2255722694"/>
                    </a:ext>
                  </a:extLst>
                </a:gridCol>
              </a:tblGrid>
              <a:tr h="451834">
                <a:tc gridSpan="2">
                  <a:txBody>
                    <a:bodyPr/>
                    <a:lstStyle/>
                    <a:p>
                      <a:pPr algn="ctr"/>
                      <a:r>
                        <a:rPr lang="en-US" err="1"/>
                        <a:t>otherApp</a:t>
                      </a:r>
                      <a:endParaRPr lang="en-US"/>
                    </a:p>
                  </a:txBody>
                  <a:tcPr/>
                </a:tc>
                <a:tc hMerge="1">
                  <a:txBody>
                    <a:bodyPr/>
                    <a:lstStyle/>
                    <a:p>
                      <a:endParaRPr lang="en-US"/>
                    </a:p>
                  </a:txBody>
                  <a:tcPr/>
                </a:tc>
                <a:extLst>
                  <a:ext uri="{0D108BD9-81ED-4DB2-BD59-A6C34878D82A}">
                    <a16:rowId xmlns:a16="http://schemas.microsoft.com/office/drawing/2014/main" val="2916704489"/>
                  </a:ext>
                </a:extLst>
              </a:tr>
              <a:tr h="451834">
                <a:tc>
                  <a:txBody>
                    <a:bodyPr/>
                    <a:lstStyle/>
                    <a:p>
                      <a:r>
                        <a:rPr lang="en-US"/>
                        <a:t>Label(s)</a:t>
                      </a:r>
                    </a:p>
                  </a:txBody>
                  <a:tcPr/>
                </a:tc>
                <a:tc>
                  <a:txBody>
                    <a:bodyPr/>
                    <a:lstStyle/>
                    <a:p>
                      <a:r>
                        <a:rPr lang="en-US"/>
                        <a:t>app=</a:t>
                      </a:r>
                      <a:r>
                        <a:rPr lang="en-US" err="1"/>
                        <a:t>otherApp</a:t>
                      </a:r>
                      <a:endParaRPr lang="en-US"/>
                    </a:p>
                  </a:txBody>
                  <a:tcPr/>
                </a:tc>
                <a:extLst>
                  <a:ext uri="{0D108BD9-81ED-4DB2-BD59-A6C34878D82A}">
                    <a16:rowId xmlns:a16="http://schemas.microsoft.com/office/drawing/2014/main" val="3294689309"/>
                  </a:ext>
                </a:extLst>
              </a:tr>
              <a:tr h="451834">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mn-lt"/>
                          <a:ea typeface="+mn-ea"/>
                          <a:cs typeface="+mn-cs"/>
                        </a:rPr>
                        <a:t>Container-image</a:t>
                      </a:r>
                      <a:endParaRPr lang="en-US"/>
                    </a:p>
                  </a:txBody>
                  <a:tcPr/>
                </a:tc>
                <a:tc>
                  <a:txBody>
                    <a:bodyPr/>
                    <a:lstStyle/>
                    <a:p>
                      <a:r>
                        <a:rPr lang="en-US" sz="1400"/>
                        <a:t>other.azurecr.io/otherApp</a:t>
                      </a:r>
                      <a:endParaRPr lang="en-US" sz="1600"/>
                    </a:p>
                  </a:txBody>
                  <a:tcPr/>
                </a:tc>
                <a:extLst>
                  <a:ext uri="{0D108BD9-81ED-4DB2-BD59-A6C34878D82A}">
                    <a16:rowId xmlns:a16="http://schemas.microsoft.com/office/drawing/2014/main" val="1026562626"/>
                  </a:ext>
                </a:extLst>
              </a:tr>
              <a:tr h="701742">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353535"/>
                          </a:solidFill>
                          <a:effectLst/>
                          <a:uLnTx/>
                          <a:uFillTx/>
                          <a:latin typeface="+mn-lt"/>
                          <a:ea typeface="+mn-ea"/>
                          <a:cs typeface="+mn-cs"/>
                        </a:rPr>
                        <a:t>Port</a:t>
                      </a:r>
                      <a:endParaRPr lang="en-US" sz="1600"/>
                    </a:p>
                  </a:txBody>
                  <a:tcPr/>
                </a:tc>
                <a:tc>
                  <a:txBody>
                    <a:bodyPr/>
                    <a:lstStyle/>
                    <a:p>
                      <a:r>
                        <a:rPr lang="en-US" sz="1800"/>
                        <a:t>4045</a:t>
                      </a:r>
                    </a:p>
                  </a:txBody>
                  <a:tcPr/>
                </a:tc>
                <a:extLst>
                  <a:ext uri="{0D108BD9-81ED-4DB2-BD59-A6C34878D82A}">
                    <a16:rowId xmlns:a16="http://schemas.microsoft.com/office/drawing/2014/main" val="84918315"/>
                  </a:ext>
                </a:extLst>
              </a:tr>
              <a:tr h="451834">
                <a:tc>
                  <a:txBody>
                    <a:bodyPr/>
                    <a:lstStyle/>
                    <a:p>
                      <a:r>
                        <a:rPr lang="en-US"/>
                        <a:t>(</a:t>
                      </a:r>
                      <a:r>
                        <a:rPr lang="en-US" err="1"/>
                        <a:t>VolumeMount</a:t>
                      </a:r>
                      <a:r>
                        <a:rPr lang="en-US"/>
                        <a:t>)</a:t>
                      </a:r>
                    </a:p>
                  </a:txBody>
                  <a:tcPr/>
                </a:tc>
                <a:tc>
                  <a:txBody>
                    <a:bodyPr/>
                    <a:lstStyle/>
                    <a:p>
                      <a:r>
                        <a:rPr lang="en-US"/>
                        <a:t>/</a:t>
                      </a:r>
                      <a:r>
                        <a:rPr lang="en-US" err="1"/>
                        <a:t>mnt</a:t>
                      </a:r>
                      <a:r>
                        <a:rPr lang="en-US"/>
                        <a:t>/share</a:t>
                      </a:r>
                    </a:p>
                  </a:txBody>
                  <a:tcPr/>
                </a:tc>
                <a:extLst>
                  <a:ext uri="{0D108BD9-81ED-4DB2-BD59-A6C34878D82A}">
                    <a16:rowId xmlns:a16="http://schemas.microsoft.com/office/drawing/2014/main" val="1086959283"/>
                  </a:ext>
                </a:extLst>
              </a:tr>
              <a:tr h="451834">
                <a:tc>
                  <a:txBody>
                    <a:bodyPr/>
                    <a:lstStyle/>
                    <a:p>
                      <a:r>
                        <a:rPr lang="en-US"/>
                        <a:t>(Resources)</a:t>
                      </a:r>
                    </a:p>
                  </a:txBody>
                  <a:tcPr/>
                </a:tc>
                <a:tc>
                  <a:txBody>
                    <a:bodyPr/>
                    <a:lstStyle/>
                    <a:p>
                      <a:r>
                        <a:rPr lang="en-US"/>
                        <a:t>&lt;</a:t>
                      </a:r>
                      <a:r>
                        <a:rPr lang="en-US" err="1"/>
                        <a:t>cpu</a:t>
                      </a:r>
                      <a:r>
                        <a:rPr lang="en-US"/>
                        <a:t>/memory&gt;</a:t>
                      </a:r>
                    </a:p>
                  </a:txBody>
                  <a:tcPr/>
                </a:tc>
                <a:extLst>
                  <a:ext uri="{0D108BD9-81ED-4DB2-BD59-A6C34878D82A}">
                    <a16:rowId xmlns:a16="http://schemas.microsoft.com/office/drawing/2014/main" val="2481315864"/>
                  </a:ext>
                </a:extLst>
              </a:tr>
            </a:tbl>
          </a:graphicData>
        </a:graphic>
      </p:graphicFrame>
      <p:sp>
        <p:nvSpPr>
          <p:cNvPr id="33" name="TextBox 32">
            <a:extLst>
              <a:ext uri="{FF2B5EF4-FFF2-40B4-BE49-F238E27FC236}">
                <a16:creationId xmlns:a16="http://schemas.microsoft.com/office/drawing/2014/main" id="{4B328B6D-A50B-4EBD-BC5D-32B9E91F89D9}"/>
              </a:ext>
            </a:extLst>
          </p:cNvPr>
          <p:cNvSpPr txBox="1"/>
          <p:nvPr/>
        </p:nvSpPr>
        <p:spPr>
          <a:xfrm>
            <a:off x="521115" y="862603"/>
            <a:ext cx="11176060" cy="152657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dirty="0">
                <a:ln>
                  <a:noFill/>
                </a:ln>
                <a:solidFill>
                  <a:srgbClr val="0078D7"/>
                </a:solidFill>
                <a:effectLst/>
                <a:uLnTx/>
                <a:uFillTx/>
                <a:latin typeface="Segoe UI" panose="020B0502040204020203" pitchFamily="34" charset="0"/>
                <a:cs typeface="Segoe UI" panose="020B0502040204020203" pitchFamily="34" charset="0"/>
              </a:rPr>
              <a:t>Metadata that describes how the containers are configured.</a:t>
            </a:r>
          </a:p>
          <a:p>
            <a:pPr defTabSz="1218835">
              <a:lnSpc>
                <a:spcPct val="90000"/>
              </a:lnSpc>
              <a:spcBef>
                <a:spcPct val="20000"/>
              </a:spcBef>
              <a:buSzPct val="80000"/>
              <a:defRPr/>
            </a:pPr>
            <a:r>
              <a:rPr lang="en-US" sz="3200" dirty="0">
                <a:solidFill>
                  <a:srgbClr val="0078D7"/>
                </a:solidFill>
                <a:latin typeface="Segoe UI" panose="020B0502040204020203" pitchFamily="34" charset="0"/>
                <a:cs typeface="Segoe UI" panose="020B0502040204020203" pitchFamily="34" charset="0"/>
              </a:rPr>
              <a:t>Metadata.  They’re just metadata!</a:t>
            </a:r>
          </a:p>
          <a:p>
            <a:pPr marL="0" marR="0" lvl="0" indent="0" algn="l" defTabSz="1218835" rtl="0" eaLnBrk="1" fontAlgn="auto" latinLnBrk="0" hangingPunct="1">
              <a:lnSpc>
                <a:spcPct val="90000"/>
              </a:lnSpc>
              <a:spcBef>
                <a:spcPct val="20000"/>
              </a:spcBef>
              <a:spcAft>
                <a:spcPts val="0"/>
              </a:spcAft>
              <a:buClrTx/>
              <a:buSzPct val="80000"/>
              <a:buFontTx/>
              <a:buNone/>
              <a:tabLst/>
              <a:defRPr/>
            </a:pPr>
            <a:endParaRPr kumimoji="0" lang="en-US" sz="32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93456666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208AEAF-187C-4AE6-A94C-6E0A093A9FAE}"/>
              </a:ext>
            </a:extLst>
          </p:cNvPr>
          <p:cNvSpPr txBox="1"/>
          <p:nvPr/>
        </p:nvSpPr>
        <p:spPr>
          <a:xfrm>
            <a:off x="494825" y="263207"/>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dirty="0">
                <a:ln>
                  <a:noFill/>
                </a:ln>
                <a:solidFill>
                  <a:srgbClr val="353535"/>
                </a:solidFill>
                <a:effectLst/>
                <a:uLnTx/>
                <a:uFillTx/>
                <a:latin typeface="Segoe UI" panose="020B0502040204020203" pitchFamily="34" charset="0"/>
                <a:cs typeface="Segoe UI" panose="020B0502040204020203" pitchFamily="34" charset="0"/>
              </a:rPr>
              <a:t>Deployments</a:t>
            </a:r>
          </a:p>
        </p:txBody>
      </p:sp>
      <p:sp>
        <p:nvSpPr>
          <p:cNvPr id="33" name="TextBox 32">
            <a:extLst>
              <a:ext uri="{FF2B5EF4-FFF2-40B4-BE49-F238E27FC236}">
                <a16:creationId xmlns:a16="http://schemas.microsoft.com/office/drawing/2014/main" id="{4B328B6D-A50B-4EBD-BC5D-32B9E91F89D9}"/>
              </a:ext>
            </a:extLst>
          </p:cNvPr>
          <p:cNvSpPr txBox="1"/>
          <p:nvPr/>
        </p:nvSpPr>
        <p:spPr>
          <a:xfrm>
            <a:off x="494825" y="939157"/>
            <a:ext cx="10422341" cy="4431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dirty="0">
                <a:ln>
                  <a:noFill/>
                </a:ln>
                <a:solidFill>
                  <a:srgbClr val="0078D7"/>
                </a:solidFill>
                <a:effectLst/>
                <a:uLnTx/>
                <a:uFillTx/>
                <a:latin typeface="Segoe UI" panose="020B0502040204020203" pitchFamily="34" charset="0"/>
                <a:cs typeface="Segoe UI" panose="020B0502040204020203" pitchFamily="34" charset="0"/>
              </a:rPr>
              <a:t>Metadata that describes how to deploy a pod</a:t>
            </a:r>
          </a:p>
        </p:txBody>
      </p:sp>
      <p:sp>
        <p:nvSpPr>
          <p:cNvPr id="5" name="Rectangle 4">
            <a:extLst>
              <a:ext uri="{FF2B5EF4-FFF2-40B4-BE49-F238E27FC236}">
                <a16:creationId xmlns:a16="http://schemas.microsoft.com/office/drawing/2014/main" id="{5324CC18-6D02-4A55-B2AB-1413B95DABCA}"/>
              </a:ext>
            </a:extLst>
          </p:cNvPr>
          <p:cNvSpPr/>
          <p:nvPr/>
        </p:nvSpPr>
        <p:spPr bwMode="auto">
          <a:xfrm>
            <a:off x="5912210" y="1511368"/>
            <a:ext cx="6022427" cy="5083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Deployment</a:t>
            </a:r>
          </a:p>
        </p:txBody>
      </p:sp>
      <p:graphicFrame>
        <p:nvGraphicFramePr>
          <p:cNvPr id="6" name="Table 5">
            <a:extLst>
              <a:ext uri="{FF2B5EF4-FFF2-40B4-BE49-F238E27FC236}">
                <a16:creationId xmlns:a16="http://schemas.microsoft.com/office/drawing/2014/main" id="{376C7790-06D9-48A4-B755-FB6FC90BF2BA}"/>
              </a:ext>
            </a:extLst>
          </p:cNvPr>
          <p:cNvGraphicFramePr>
            <a:graphicFrameLocks noGrp="1"/>
          </p:cNvGraphicFramePr>
          <p:nvPr>
            <p:extLst>
              <p:ext uri="{D42A27DB-BD31-4B8C-83A1-F6EECF244321}">
                <p14:modId xmlns:p14="http://schemas.microsoft.com/office/powerpoint/2010/main" val="2887738717"/>
              </p:ext>
            </p:extLst>
          </p:nvPr>
        </p:nvGraphicFramePr>
        <p:xfrm>
          <a:off x="6120314" y="2260664"/>
          <a:ext cx="5569082" cy="741680"/>
        </p:xfrm>
        <a:graphic>
          <a:graphicData uri="http://schemas.openxmlformats.org/drawingml/2006/table">
            <a:tbl>
              <a:tblPr firstRow="1" bandRow="1">
                <a:tableStyleId>{5C22544A-7EE6-4342-B048-85BDC9FD1C3A}</a:tableStyleId>
              </a:tblPr>
              <a:tblGrid>
                <a:gridCol w="2784541">
                  <a:extLst>
                    <a:ext uri="{9D8B030D-6E8A-4147-A177-3AD203B41FA5}">
                      <a16:colId xmlns:a16="http://schemas.microsoft.com/office/drawing/2014/main" val="685889835"/>
                    </a:ext>
                  </a:extLst>
                </a:gridCol>
                <a:gridCol w="2784541">
                  <a:extLst>
                    <a:ext uri="{9D8B030D-6E8A-4147-A177-3AD203B41FA5}">
                      <a16:colId xmlns:a16="http://schemas.microsoft.com/office/drawing/2014/main" val="3207183380"/>
                    </a:ext>
                  </a:extLst>
                </a:gridCol>
              </a:tblGrid>
              <a:tr h="370840">
                <a:tc gridSpan="2">
                  <a:txBody>
                    <a:bodyPr/>
                    <a:lstStyle/>
                    <a:p>
                      <a:pPr algn="ctr"/>
                      <a:r>
                        <a:rPr lang="en-US">
                          <a:solidFill>
                            <a:srgbClr val="FFC000"/>
                          </a:solidFill>
                        </a:rPr>
                        <a:t>ratings-web</a:t>
                      </a:r>
                    </a:p>
                  </a:txBody>
                  <a:tcPr/>
                </a:tc>
                <a:tc hMerge="1">
                  <a:txBody>
                    <a:bodyPr/>
                    <a:lstStyle/>
                    <a:p>
                      <a:endParaRPr lang="en-US"/>
                    </a:p>
                  </a:txBody>
                  <a:tcPr/>
                </a:tc>
                <a:extLst>
                  <a:ext uri="{0D108BD9-81ED-4DB2-BD59-A6C34878D82A}">
                    <a16:rowId xmlns:a16="http://schemas.microsoft.com/office/drawing/2014/main" val="1728539933"/>
                  </a:ext>
                </a:extLst>
              </a:tr>
              <a:tr h="370840">
                <a:tc>
                  <a:txBody>
                    <a:bodyPr/>
                    <a:lstStyle/>
                    <a:p>
                      <a:r>
                        <a:rPr lang="en-US"/>
                        <a:t>replicas</a:t>
                      </a:r>
                    </a:p>
                  </a:txBody>
                  <a:tcPr/>
                </a:tc>
                <a:tc>
                  <a:txBody>
                    <a:bodyPr/>
                    <a:lstStyle/>
                    <a:p>
                      <a:r>
                        <a:rPr lang="en-US"/>
                        <a:t>2</a:t>
                      </a:r>
                    </a:p>
                  </a:txBody>
                  <a:tcPr/>
                </a:tc>
                <a:extLst>
                  <a:ext uri="{0D108BD9-81ED-4DB2-BD59-A6C34878D82A}">
                    <a16:rowId xmlns:a16="http://schemas.microsoft.com/office/drawing/2014/main" val="4165990205"/>
                  </a:ext>
                </a:extLst>
              </a:tr>
            </a:tbl>
          </a:graphicData>
        </a:graphic>
      </p:graphicFrame>
      <p:sp>
        <p:nvSpPr>
          <p:cNvPr id="13" name="Rectangle 12">
            <a:extLst>
              <a:ext uri="{FF2B5EF4-FFF2-40B4-BE49-F238E27FC236}">
                <a16:creationId xmlns:a16="http://schemas.microsoft.com/office/drawing/2014/main" id="{D3C729B7-2024-4C7A-AA28-684738586017}"/>
              </a:ext>
            </a:extLst>
          </p:cNvPr>
          <p:cNvSpPr/>
          <p:nvPr/>
        </p:nvSpPr>
        <p:spPr bwMode="auto">
          <a:xfrm>
            <a:off x="7673661" y="3450135"/>
            <a:ext cx="2499524" cy="291780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14" name="Table 13">
            <a:extLst>
              <a:ext uri="{FF2B5EF4-FFF2-40B4-BE49-F238E27FC236}">
                <a16:creationId xmlns:a16="http://schemas.microsoft.com/office/drawing/2014/main" id="{44E4D70E-3A07-4524-A7A3-2B19EA1B0F54}"/>
              </a:ext>
            </a:extLst>
          </p:cNvPr>
          <p:cNvGraphicFramePr>
            <a:graphicFrameLocks noGrp="1"/>
          </p:cNvGraphicFramePr>
          <p:nvPr>
            <p:extLst>
              <p:ext uri="{D42A27DB-BD31-4B8C-83A1-F6EECF244321}">
                <p14:modId xmlns:p14="http://schemas.microsoft.com/office/powerpoint/2010/main" val="3017027227"/>
              </p:ext>
            </p:extLst>
          </p:nvPr>
        </p:nvGraphicFramePr>
        <p:xfrm>
          <a:off x="7953141" y="4055981"/>
          <a:ext cx="1940306" cy="2011406"/>
        </p:xfrm>
        <a:graphic>
          <a:graphicData uri="http://schemas.openxmlformats.org/drawingml/2006/table">
            <a:tbl>
              <a:tblPr firstRow="1" bandRow="1">
                <a:tableStyleId>{5C22544A-7EE6-4342-B048-85BDC9FD1C3A}</a:tableStyleId>
              </a:tblPr>
              <a:tblGrid>
                <a:gridCol w="970153">
                  <a:extLst>
                    <a:ext uri="{9D8B030D-6E8A-4147-A177-3AD203B41FA5}">
                      <a16:colId xmlns:a16="http://schemas.microsoft.com/office/drawing/2014/main" val="2250874072"/>
                    </a:ext>
                  </a:extLst>
                </a:gridCol>
                <a:gridCol w="970153">
                  <a:extLst>
                    <a:ext uri="{9D8B030D-6E8A-4147-A177-3AD203B41FA5}">
                      <a16:colId xmlns:a16="http://schemas.microsoft.com/office/drawing/2014/main" val="2255722694"/>
                    </a:ext>
                  </a:extLst>
                </a:gridCol>
              </a:tblGrid>
              <a:tr h="188557">
                <a:tc gridSpan="2">
                  <a:txBody>
                    <a:bodyPr/>
                    <a:lstStyle/>
                    <a:p>
                      <a:pPr algn="ctr"/>
                      <a:r>
                        <a:rPr lang="en-US" sz="1200"/>
                        <a:t>ratings-web</a:t>
                      </a:r>
                    </a:p>
                  </a:txBody>
                  <a:tcPr/>
                </a:tc>
                <a:tc hMerge="1">
                  <a:txBody>
                    <a:bodyPr/>
                    <a:lstStyle/>
                    <a:p>
                      <a:endParaRPr lang="en-US"/>
                    </a:p>
                  </a:txBody>
                  <a:tcPr/>
                </a:tc>
                <a:extLst>
                  <a:ext uri="{0D108BD9-81ED-4DB2-BD59-A6C34878D82A}">
                    <a16:rowId xmlns:a16="http://schemas.microsoft.com/office/drawing/2014/main" val="2916704489"/>
                  </a:ext>
                </a:extLst>
              </a:tr>
              <a:tr h="188557">
                <a:tc>
                  <a:txBody>
                    <a:bodyPr/>
                    <a:lstStyle/>
                    <a:p>
                      <a:r>
                        <a:rPr lang="en-US" sz="1200"/>
                        <a:t>Label(s)</a:t>
                      </a:r>
                    </a:p>
                  </a:txBody>
                  <a:tcPr/>
                </a:tc>
                <a:tc>
                  <a:txBody>
                    <a:bodyPr/>
                    <a:lstStyle/>
                    <a:p>
                      <a:r>
                        <a:rPr lang="en-US" sz="800"/>
                        <a:t>app=ratings-web</a:t>
                      </a:r>
                      <a:endParaRPr lang="en-US" sz="1200"/>
                    </a:p>
                  </a:txBody>
                  <a:tcPr/>
                </a:tc>
                <a:extLst>
                  <a:ext uri="{0D108BD9-81ED-4DB2-BD59-A6C34878D82A}">
                    <a16:rowId xmlns:a16="http://schemas.microsoft.com/office/drawing/2014/main" val="3294689309"/>
                  </a:ext>
                </a:extLst>
              </a:tr>
              <a:tr h="188557">
                <a:tc>
                  <a:txBody>
                    <a:bodyPr/>
                    <a:lstStyle/>
                    <a:p>
                      <a:r>
                        <a:rPr lang="en-US" sz="1200"/>
                        <a:t>Container-image</a:t>
                      </a:r>
                    </a:p>
                  </a:txBody>
                  <a:tcPr/>
                </a:tc>
                <a:tc>
                  <a:txBody>
                    <a:bodyPr/>
                    <a:lstStyle/>
                    <a:p>
                      <a:r>
                        <a:rPr lang="en-US" sz="1050"/>
                        <a:t>my.azurecr.io/ratings-web</a:t>
                      </a:r>
                      <a:endParaRPr lang="en-US" sz="1200"/>
                    </a:p>
                  </a:txBody>
                  <a:tcPr/>
                </a:tc>
                <a:extLst>
                  <a:ext uri="{0D108BD9-81ED-4DB2-BD59-A6C34878D82A}">
                    <a16:rowId xmlns:a16="http://schemas.microsoft.com/office/drawing/2014/main" val="1026562626"/>
                  </a:ext>
                </a:extLst>
              </a:tr>
              <a:tr h="347012">
                <a:tc>
                  <a:txBody>
                    <a:bodyPr/>
                    <a:lstStyle/>
                    <a:p>
                      <a:r>
                        <a:rPr lang="en-US" sz="1100"/>
                        <a:t>Port</a:t>
                      </a:r>
                    </a:p>
                  </a:txBody>
                  <a:tcPr/>
                </a:tc>
                <a:tc>
                  <a:txBody>
                    <a:bodyPr/>
                    <a:lstStyle/>
                    <a:p>
                      <a:r>
                        <a:rPr lang="en-US" sz="1200"/>
                        <a:t>3000</a:t>
                      </a:r>
                    </a:p>
                  </a:txBody>
                  <a:tcPr/>
                </a:tc>
                <a:extLst>
                  <a:ext uri="{0D108BD9-81ED-4DB2-BD59-A6C34878D82A}">
                    <a16:rowId xmlns:a16="http://schemas.microsoft.com/office/drawing/2014/main" val="84918315"/>
                  </a:ext>
                </a:extLst>
              </a:tr>
              <a:tr h="329277">
                <a:tc>
                  <a:txBody>
                    <a:bodyPr/>
                    <a:lstStyle/>
                    <a:p>
                      <a:r>
                        <a:rPr lang="en-US" sz="1200"/>
                        <a:t>(Volume)</a:t>
                      </a:r>
                    </a:p>
                  </a:txBody>
                  <a:tcPr/>
                </a:tc>
                <a:tc>
                  <a:txBody>
                    <a:bodyPr/>
                    <a:lstStyle/>
                    <a:p>
                      <a:r>
                        <a:rPr lang="en-US" sz="1200"/>
                        <a:t>…</a:t>
                      </a:r>
                    </a:p>
                  </a:txBody>
                  <a:tcPr/>
                </a:tc>
                <a:extLst>
                  <a:ext uri="{0D108BD9-81ED-4DB2-BD59-A6C34878D82A}">
                    <a16:rowId xmlns:a16="http://schemas.microsoft.com/office/drawing/2014/main" val="1086959283"/>
                  </a:ext>
                </a:extLst>
              </a:tr>
              <a:tr h="329277">
                <a:tc>
                  <a:txBody>
                    <a:bodyPr/>
                    <a:lstStyle/>
                    <a:p>
                      <a:r>
                        <a:rPr lang="en-US" sz="1200"/>
                        <a:t>(Resources)</a:t>
                      </a:r>
                    </a:p>
                  </a:txBody>
                  <a:tcPr/>
                </a:tc>
                <a:tc>
                  <a:txBody>
                    <a:bodyPr/>
                    <a:lstStyle/>
                    <a:p>
                      <a:r>
                        <a:rPr lang="en-US" sz="1200"/>
                        <a:t>…</a:t>
                      </a:r>
                    </a:p>
                  </a:txBody>
                  <a:tcPr/>
                </a:tc>
                <a:extLst>
                  <a:ext uri="{0D108BD9-81ED-4DB2-BD59-A6C34878D82A}">
                    <a16:rowId xmlns:a16="http://schemas.microsoft.com/office/drawing/2014/main" val="2481315864"/>
                  </a:ext>
                </a:extLst>
              </a:tr>
            </a:tbl>
          </a:graphicData>
        </a:graphic>
      </p:graphicFrame>
    </p:spTree>
    <p:extLst>
      <p:ext uri="{BB962C8B-B14F-4D97-AF65-F5344CB8AC3E}">
        <p14:creationId xmlns:p14="http://schemas.microsoft.com/office/powerpoint/2010/main" val="274897783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C37C2DA-1C5D-B54C-A9E5-7C71D72EAEF1}"/>
              </a:ext>
            </a:extLst>
          </p:cNvPr>
          <p:cNvSpPr/>
          <p:nvPr/>
        </p:nvSpPr>
        <p:spPr bwMode="auto">
          <a:xfrm>
            <a:off x="7496387" y="4185486"/>
            <a:ext cx="2499524" cy="236400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22" name="Table 21">
            <a:extLst>
              <a:ext uri="{FF2B5EF4-FFF2-40B4-BE49-F238E27FC236}">
                <a16:creationId xmlns:a16="http://schemas.microsoft.com/office/drawing/2014/main" id="{926D343E-E03F-D541-98CC-CE90CA7E8B48}"/>
              </a:ext>
            </a:extLst>
          </p:cNvPr>
          <p:cNvGraphicFramePr>
            <a:graphicFrameLocks noGrp="1"/>
          </p:cNvGraphicFramePr>
          <p:nvPr/>
        </p:nvGraphicFramePr>
        <p:xfrm>
          <a:off x="7775867" y="4791332"/>
          <a:ext cx="1940306" cy="1280160"/>
        </p:xfrm>
        <a:graphic>
          <a:graphicData uri="http://schemas.openxmlformats.org/drawingml/2006/table">
            <a:tbl>
              <a:tblPr firstRow="1" bandRow="1">
                <a:tableStyleId>{5C22544A-7EE6-4342-B048-85BDC9FD1C3A}</a:tableStyleId>
              </a:tblPr>
              <a:tblGrid>
                <a:gridCol w="970153">
                  <a:extLst>
                    <a:ext uri="{9D8B030D-6E8A-4147-A177-3AD203B41FA5}">
                      <a16:colId xmlns:a16="http://schemas.microsoft.com/office/drawing/2014/main" val="2250874072"/>
                    </a:ext>
                  </a:extLst>
                </a:gridCol>
                <a:gridCol w="970153">
                  <a:extLst>
                    <a:ext uri="{9D8B030D-6E8A-4147-A177-3AD203B41FA5}">
                      <a16:colId xmlns:a16="http://schemas.microsoft.com/office/drawing/2014/main" val="2255722694"/>
                    </a:ext>
                  </a:extLst>
                </a:gridCol>
              </a:tblGrid>
              <a:tr h="140360">
                <a:tc gridSpan="2">
                  <a:txBody>
                    <a:bodyPr/>
                    <a:lstStyle/>
                    <a:p>
                      <a:pPr algn="ctr"/>
                      <a:r>
                        <a:rPr lang="en-US" sz="1200"/>
                        <a:t>ratings-web2</a:t>
                      </a:r>
                    </a:p>
                  </a:txBody>
                  <a:tcPr/>
                </a:tc>
                <a:tc hMerge="1">
                  <a:txBody>
                    <a:bodyPr/>
                    <a:lstStyle/>
                    <a:p>
                      <a:endParaRPr lang="en-US"/>
                    </a:p>
                  </a:txBody>
                  <a:tcPr/>
                </a:tc>
                <a:extLst>
                  <a:ext uri="{0D108BD9-81ED-4DB2-BD59-A6C34878D82A}">
                    <a16:rowId xmlns:a16="http://schemas.microsoft.com/office/drawing/2014/main" val="2916704489"/>
                  </a:ext>
                </a:extLst>
              </a:tr>
              <a:tr h="140360">
                <a:tc>
                  <a:txBody>
                    <a:bodyPr/>
                    <a:lstStyle/>
                    <a:p>
                      <a:r>
                        <a:rPr lang="en-US" sz="1200"/>
                        <a:t>Label(s)</a:t>
                      </a:r>
                    </a:p>
                  </a:txBody>
                  <a:tcPr/>
                </a:tc>
                <a:tc>
                  <a:txBody>
                    <a:bodyPr/>
                    <a:lstStyle/>
                    <a:p>
                      <a:r>
                        <a:rPr lang="en-US" sz="800"/>
                        <a:t>app-ratings-web</a:t>
                      </a:r>
                      <a:endParaRPr lang="en-US" sz="1200"/>
                    </a:p>
                  </a:txBody>
                  <a:tcPr/>
                </a:tc>
                <a:extLst>
                  <a:ext uri="{0D108BD9-81ED-4DB2-BD59-A6C34878D82A}">
                    <a16:rowId xmlns:a16="http://schemas.microsoft.com/office/drawing/2014/main" val="3294689309"/>
                  </a:ext>
                </a:extLst>
              </a:tr>
              <a:tr h="327506">
                <a:tc>
                  <a:txBody>
                    <a:bodyPr/>
                    <a:lstStyle/>
                    <a:p>
                      <a:r>
                        <a:rPr lang="en-US" sz="1200"/>
                        <a:t>Container-image</a:t>
                      </a:r>
                    </a:p>
                  </a:txBody>
                  <a:tcPr/>
                </a:tc>
                <a:tc>
                  <a:txBody>
                    <a:bodyPr/>
                    <a:lstStyle/>
                    <a:p>
                      <a:r>
                        <a:rPr lang="en-US" sz="1050"/>
                        <a:t>my.azurecr.io/ratings-web</a:t>
                      </a:r>
                      <a:endParaRPr lang="en-US" sz="1200"/>
                    </a:p>
                  </a:txBody>
                  <a:tcPr/>
                </a:tc>
                <a:extLst>
                  <a:ext uri="{0D108BD9-81ED-4DB2-BD59-A6C34878D82A}">
                    <a16:rowId xmlns:a16="http://schemas.microsoft.com/office/drawing/2014/main" val="1026562626"/>
                  </a:ext>
                </a:extLst>
              </a:tr>
              <a:tr h="140360">
                <a:tc>
                  <a:txBody>
                    <a:bodyPr/>
                    <a:lstStyle/>
                    <a:p>
                      <a:r>
                        <a:rPr lang="en-US" sz="1100"/>
                        <a:t>Port</a:t>
                      </a:r>
                    </a:p>
                  </a:txBody>
                  <a:tcPr/>
                </a:tc>
                <a:tc>
                  <a:txBody>
                    <a:bodyPr/>
                    <a:lstStyle/>
                    <a:p>
                      <a:r>
                        <a:rPr lang="en-US" sz="1200"/>
                        <a:t>3000</a:t>
                      </a:r>
                    </a:p>
                  </a:txBody>
                  <a:tcPr/>
                </a:tc>
                <a:extLst>
                  <a:ext uri="{0D108BD9-81ED-4DB2-BD59-A6C34878D82A}">
                    <a16:rowId xmlns:a16="http://schemas.microsoft.com/office/drawing/2014/main" val="84918315"/>
                  </a:ext>
                </a:extLst>
              </a:tr>
            </a:tbl>
          </a:graphicData>
        </a:graphic>
      </p:graphicFrame>
      <p:sp>
        <p:nvSpPr>
          <p:cNvPr id="26" name="TextBox 25">
            <a:extLst>
              <a:ext uri="{FF2B5EF4-FFF2-40B4-BE49-F238E27FC236}">
                <a16:creationId xmlns:a16="http://schemas.microsoft.com/office/drawing/2014/main" id="{F208AEAF-187C-4AE6-A94C-6E0A093A9FAE}"/>
              </a:ext>
            </a:extLst>
          </p:cNvPr>
          <p:cNvSpPr txBox="1"/>
          <p:nvPr/>
        </p:nvSpPr>
        <p:spPr>
          <a:xfrm>
            <a:off x="494825" y="263207"/>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dirty="0">
                <a:ln>
                  <a:noFill/>
                </a:ln>
                <a:solidFill>
                  <a:srgbClr val="353535"/>
                </a:solidFill>
                <a:effectLst/>
                <a:uLnTx/>
                <a:uFillTx/>
                <a:latin typeface="Segoe UI" panose="020B0502040204020203" pitchFamily="34" charset="0"/>
                <a:cs typeface="Segoe UI" panose="020B0502040204020203" pitchFamily="34" charset="0"/>
              </a:rPr>
              <a:t>Services</a:t>
            </a:r>
          </a:p>
        </p:txBody>
      </p:sp>
      <p:sp>
        <p:nvSpPr>
          <p:cNvPr id="33" name="TextBox 32">
            <a:extLst>
              <a:ext uri="{FF2B5EF4-FFF2-40B4-BE49-F238E27FC236}">
                <a16:creationId xmlns:a16="http://schemas.microsoft.com/office/drawing/2014/main" id="{4B328B6D-A50B-4EBD-BC5D-32B9E91F89D9}"/>
              </a:ext>
            </a:extLst>
          </p:cNvPr>
          <p:cNvSpPr txBox="1"/>
          <p:nvPr/>
        </p:nvSpPr>
        <p:spPr>
          <a:xfrm>
            <a:off x="494825" y="987905"/>
            <a:ext cx="10422341" cy="4431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dirty="0">
                <a:ln>
                  <a:noFill/>
                </a:ln>
                <a:solidFill>
                  <a:srgbClr val="0078D7"/>
                </a:solidFill>
                <a:effectLst/>
                <a:uLnTx/>
                <a:uFillTx/>
                <a:latin typeface="Segoe UI" panose="020B0502040204020203" pitchFamily="34" charset="0"/>
                <a:cs typeface="Segoe UI" panose="020B0502040204020203" pitchFamily="34" charset="0"/>
              </a:rPr>
              <a:t>Metadata that describes how to reach the pods</a:t>
            </a:r>
          </a:p>
        </p:txBody>
      </p:sp>
      <p:sp>
        <p:nvSpPr>
          <p:cNvPr id="2" name="Rectangle 1">
            <a:extLst>
              <a:ext uri="{FF2B5EF4-FFF2-40B4-BE49-F238E27FC236}">
                <a16:creationId xmlns:a16="http://schemas.microsoft.com/office/drawing/2014/main" id="{FBDA110B-24D4-4E61-958E-B3AC5EC0478F}"/>
              </a:ext>
            </a:extLst>
          </p:cNvPr>
          <p:cNvSpPr/>
          <p:nvPr/>
        </p:nvSpPr>
        <p:spPr bwMode="auto">
          <a:xfrm>
            <a:off x="1407175" y="2501729"/>
            <a:ext cx="3751790" cy="3367514"/>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Service</a:t>
            </a:r>
          </a:p>
        </p:txBody>
      </p:sp>
      <p:graphicFrame>
        <p:nvGraphicFramePr>
          <p:cNvPr id="3" name="Table 2">
            <a:extLst>
              <a:ext uri="{FF2B5EF4-FFF2-40B4-BE49-F238E27FC236}">
                <a16:creationId xmlns:a16="http://schemas.microsoft.com/office/drawing/2014/main" id="{D204C951-96CC-4BE6-B5B0-9CB83D2B378C}"/>
              </a:ext>
            </a:extLst>
          </p:cNvPr>
          <p:cNvGraphicFramePr>
            <a:graphicFrameLocks noGrp="1"/>
          </p:cNvGraphicFramePr>
          <p:nvPr/>
        </p:nvGraphicFramePr>
        <p:xfrm>
          <a:off x="1737841" y="3260076"/>
          <a:ext cx="3076064" cy="2080446"/>
        </p:xfrm>
        <a:graphic>
          <a:graphicData uri="http://schemas.openxmlformats.org/drawingml/2006/table">
            <a:tbl>
              <a:tblPr firstRow="1" bandRow="1">
                <a:tableStyleId>{5C22544A-7EE6-4342-B048-85BDC9FD1C3A}</a:tableStyleId>
              </a:tblPr>
              <a:tblGrid>
                <a:gridCol w="1538032">
                  <a:extLst>
                    <a:ext uri="{9D8B030D-6E8A-4147-A177-3AD203B41FA5}">
                      <a16:colId xmlns:a16="http://schemas.microsoft.com/office/drawing/2014/main" val="3774852126"/>
                    </a:ext>
                  </a:extLst>
                </a:gridCol>
                <a:gridCol w="1538032">
                  <a:extLst>
                    <a:ext uri="{9D8B030D-6E8A-4147-A177-3AD203B41FA5}">
                      <a16:colId xmlns:a16="http://schemas.microsoft.com/office/drawing/2014/main" val="106703161"/>
                    </a:ext>
                  </a:extLst>
                </a:gridCol>
              </a:tblGrid>
              <a:tr h="483678">
                <a:tc gridSpan="2">
                  <a:txBody>
                    <a:bodyPr/>
                    <a:lstStyle/>
                    <a:p>
                      <a:pPr algn="ctr"/>
                      <a:r>
                        <a:rPr lang="en-US"/>
                        <a:t>ratings-web</a:t>
                      </a:r>
                    </a:p>
                  </a:txBody>
                  <a:tcPr/>
                </a:tc>
                <a:tc hMerge="1">
                  <a:txBody>
                    <a:bodyPr/>
                    <a:lstStyle/>
                    <a:p>
                      <a:endParaRPr lang="en-US"/>
                    </a:p>
                  </a:txBody>
                  <a:tcPr/>
                </a:tc>
                <a:extLst>
                  <a:ext uri="{0D108BD9-81ED-4DB2-BD59-A6C34878D82A}">
                    <a16:rowId xmlns:a16="http://schemas.microsoft.com/office/drawing/2014/main" val="575862605"/>
                  </a:ext>
                </a:extLst>
              </a:tr>
              <a:tr h="483678">
                <a:tc>
                  <a:txBody>
                    <a:bodyPr/>
                    <a:lstStyle/>
                    <a:p>
                      <a:r>
                        <a:rPr lang="en-US"/>
                        <a:t>Selector</a:t>
                      </a:r>
                    </a:p>
                  </a:txBody>
                  <a:tcPr/>
                </a:tc>
                <a:tc>
                  <a:txBody>
                    <a:bodyPr/>
                    <a:lstStyle/>
                    <a:p>
                      <a:r>
                        <a:rPr lang="en-US" sz="1400"/>
                        <a:t>app=ratings-web</a:t>
                      </a:r>
                    </a:p>
                  </a:txBody>
                  <a:tcPr/>
                </a:tc>
                <a:extLst>
                  <a:ext uri="{0D108BD9-81ED-4DB2-BD59-A6C34878D82A}">
                    <a16:rowId xmlns:a16="http://schemas.microsoft.com/office/drawing/2014/main" val="183419007"/>
                  </a:ext>
                </a:extLst>
              </a:tr>
              <a:tr h="483678">
                <a:tc>
                  <a:txBody>
                    <a:bodyPr/>
                    <a:lstStyle/>
                    <a:p>
                      <a:r>
                        <a:rPr lang="en-US"/>
                        <a:t>Port Mapping</a:t>
                      </a:r>
                    </a:p>
                  </a:txBody>
                  <a:tcPr/>
                </a:tc>
                <a:tc>
                  <a:txBody>
                    <a:bodyPr/>
                    <a:lstStyle/>
                    <a:p>
                      <a:r>
                        <a:rPr lang="en-US"/>
                        <a:t>3000:8080</a:t>
                      </a:r>
                    </a:p>
                  </a:txBody>
                  <a:tcPr/>
                </a:tc>
                <a:extLst>
                  <a:ext uri="{0D108BD9-81ED-4DB2-BD59-A6C34878D82A}">
                    <a16:rowId xmlns:a16="http://schemas.microsoft.com/office/drawing/2014/main" val="200027736"/>
                  </a:ext>
                </a:extLst>
              </a:tr>
              <a:tr h="483678">
                <a:tc>
                  <a:txBody>
                    <a:bodyPr/>
                    <a:lstStyle/>
                    <a:p>
                      <a:r>
                        <a:rPr lang="en-US"/>
                        <a:t>Type</a:t>
                      </a:r>
                    </a:p>
                  </a:txBody>
                  <a:tcPr/>
                </a:tc>
                <a:tc>
                  <a:txBody>
                    <a:bodyPr/>
                    <a:lstStyle/>
                    <a:p>
                      <a:r>
                        <a:rPr lang="en-US"/>
                        <a:t>Internal or External</a:t>
                      </a:r>
                    </a:p>
                  </a:txBody>
                  <a:tcPr/>
                </a:tc>
                <a:extLst>
                  <a:ext uri="{0D108BD9-81ED-4DB2-BD59-A6C34878D82A}">
                    <a16:rowId xmlns:a16="http://schemas.microsoft.com/office/drawing/2014/main" val="1736594733"/>
                  </a:ext>
                </a:extLst>
              </a:tr>
            </a:tbl>
          </a:graphicData>
        </a:graphic>
      </p:graphicFrame>
      <p:sp>
        <p:nvSpPr>
          <p:cNvPr id="17" name="Right Arrow 12">
            <a:extLst>
              <a:ext uri="{FF2B5EF4-FFF2-40B4-BE49-F238E27FC236}">
                <a16:creationId xmlns:a16="http://schemas.microsoft.com/office/drawing/2014/main" id="{E57A6BD8-4C84-4480-B40C-7F64D95F38A2}"/>
              </a:ext>
            </a:extLst>
          </p:cNvPr>
          <p:cNvSpPr/>
          <p:nvPr/>
        </p:nvSpPr>
        <p:spPr bwMode="auto">
          <a:xfrm rot="20738189">
            <a:off x="5204056" y="3436962"/>
            <a:ext cx="2252653" cy="666816"/>
          </a:xfrm>
          <a:prstGeom prst="rightArrow">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Right Arrow 61">
            <a:extLst>
              <a:ext uri="{FF2B5EF4-FFF2-40B4-BE49-F238E27FC236}">
                <a16:creationId xmlns:a16="http://schemas.microsoft.com/office/drawing/2014/main" id="{103FF14E-F0BA-45C9-9590-21E7E4D578EA}"/>
              </a:ext>
            </a:extLst>
          </p:cNvPr>
          <p:cNvSpPr/>
          <p:nvPr/>
        </p:nvSpPr>
        <p:spPr bwMode="auto">
          <a:xfrm rot="673171">
            <a:off x="5206322" y="4285289"/>
            <a:ext cx="2246402" cy="666816"/>
          </a:xfrm>
          <a:prstGeom prst="rightArrow">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Rectangle 12">
            <a:extLst>
              <a:ext uri="{FF2B5EF4-FFF2-40B4-BE49-F238E27FC236}">
                <a16:creationId xmlns:a16="http://schemas.microsoft.com/office/drawing/2014/main" id="{77197A27-6E67-4090-89C0-584FDF03AE70}"/>
              </a:ext>
            </a:extLst>
          </p:cNvPr>
          <p:cNvSpPr/>
          <p:nvPr/>
        </p:nvSpPr>
        <p:spPr bwMode="auto">
          <a:xfrm>
            <a:off x="7496387" y="1655461"/>
            <a:ext cx="2499524" cy="2364008"/>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14" name="Table 13">
            <a:extLst>
              <a:ext uri="{FF2B5EF4-FFF2-40B4-BE49-F238E27FC236}">
                <a16:creationId xmlns:a16="http://schemas.microsoft.com/office/drawing/2014/main" id="{DA36EEF8-6542-47CD-BB80-5CDDEF0A1AA6}"/>
              </a:ext>
            </a:extLst>
          </p:cNvPr>
          <p:cNvGraphicFramePr>
            <a:graphicFrameLocks noGrp="1"/>
          </p:cNvGraphicFramePr>
          <p:nvPr/>
        </p:nvGraphicFramePr>
        <p:xfrm>
          <a:off x="7775867" y="2261306"/>
          <a:ext cx="1940306" cy="1280160"/>
        </p:xfrm>
        <a:graphic>
          <a:graphicData uri="http://schemas.openxmlformats.org/drawingml/2006/table">
            <a:tbl>
              <a:tblPr firstRow="1" bandRow="1">
                <a:tableStyleId>{5C22544A-7EE6-4342-B048-85BDC9FD1C3A}</a:tableStyleId>
              </a:tblPr>
              <a:tblGrid>
                <a:gridCol w="970153">
                  <a:extLst>
                    <a:ext uri="{9D8B030D-6E8A-4147-A177-3AD203B41FA5}">
                      <a16:colId xmlns:a16="http://schemas.microsoft.com/office/drawing/2014/main" val="2250874072"/>
                    </a:ext>
                  </a:extLst>
                </a:gridCol>
                <a:gridCol w="970153">
                  <a:extLst>
                    <a:ext uri="{9D8B030D-6E8A-4147-A177-3AD203B41FA5}">
                      <a16:colId xmlns:a16="http://schemas.microsoft.com/office/drawing/2014/main" val="2255722694"/>
                    </a:ext>
                  </a:extLst>
                </a:gridCol>
              </a:tblGrid>
              <a:tr h="140360">
                <a:tc gridSpan="2">
                  <a:txBody>
                    <a:bodyPr/>
                    <a:lstStyle/>
                    <a:p>
                      <a:pPr algn="ctr"/>
                      <a:r>
                        <a:rPr lang="en-US" sz="1200"/>
                        <a:t>ratings-web1</a:t>
                      </a:r>
                    </a:p>
                  </a:txBody>
                  <a:tcPr/>
                </a:tc>
                <a:tc hMerge="1">
                  <a:txBody>
                    <a:bodyPr/>
                    <a:lstStyle/>
                    <a:p>
                      <a:endParaRPr lang="en-US"/>
                    </a:p>
                  </a:txBody>
                  <a:tcPr/>
                </a:tc>
                <a:extLst>
                  <a:ext uri="{0D108BD9-81ED-4DB2-BD59-A6C34878D82A}">
                    <a16:rowId xmlns:a16="http://schemas.microsoft.com/office/drawing/2014/main" val="2916704489"/>
                  </a:ext>
                </a:extLst>
              </a:tr>
              <a:tr h="140360">
                <a:tc>
                  <a:txBody>
                    <a:bodyPr/>
                    <a:lstStyle/>
                    <a:p>
                      <a:r>
                        <a:rPr lang="en-US" sz="1200"/>
                        <a:t>Label(s)</a:t>
                      </a:r>
                    </a:p>
                  </a:txBody>
                  <a:tcPr/>
                </a:tc>
                <a:tc>
                  <a:txBody>
                    <a:bodyPr/>
                    <a:lstStyle/>
                    <a:p>
                      <a:r>
                        <a:rPr lang="en-US" sz="800"/>
                        <a:t>app-ratings-web</a:t>
                      </a:r>
                      <a:endParaRPr lang="en-US" sz="1200"/>
                    </a:p>
                  </a:txBody>
                  <a:tcPr/>
                </a:tc>
                <a:extLst>
                  <a:ext uri="{0D108BD9-81ED-4DB2-BD59-A6C34878D82A}">
                    <a16:rowId xmlns:a16="http://schemas.microsoft.com/office/drawing/2014/main" val="3294689309"/>
                  </a:ext>
                </a:extLst>
              </a:tr>
              <a:tr h="327506">
                <a:tc>
                  <a:txBody>
                    <a:bodyPr/>
                    <a:lstStyle/>
                    <a:p>
                      <a:r>
                        <a:rPr lang="en-US" sz="1200"/>
                        <a:t>Container-image</a:t>
                      </a:r>
                    </a:p>
                  </a:txBody>
                  <a:tcPr/>
                </a:tc>
                <a:tc>
                  <a:txBody>
                    <a:bodyPr/>
                    <a:lstStyle/>
                    <a:p>
                      <a:r>
                        <a:rPr lang="en-US" sz="1050"/>
                        <a:t>my.azurecr.io/ratings-web</a:t>
                      </a:r>
                      <a:endParaRPr lang="en-US" sz="1200"/>
                    </a:p>
                  </a:txBody>
                  <a:tcPr/>
                </a:tc>
                <a:extLst>
                  <a:ext uri="{0D108BD9-81ED-4DB2-BD59-A6C34878D82A}">
                    <a16:rowId xmlns:a16="http://schemas.microsoft.com/office/drawing/2014/main" val="1026562626"/>
                  </a:ext>
                </a:extLst>
              </a:tr>
              <a:tr h="140360">
                <a:tc>
                  <a:txBody>
                    <a:bodyPr/>
                    <a:lstStyle/>
                    <a:p>
                      <a:r>
                        <a:rPr lang="en-US" sz="1100"/>
                        <a:t>Port</a:t>
                      </a:r>
                    </a:p>
                  </a:txBody>
                  <a:tcPr/>
                </a:tc>
                <a:tc>
                  <a:txBody>
                    <a:bodyPr/>
                    <a:lstStyle/>
                    <a:p>
                      <a:r>
                        <a:rPr lang="en-US" sz="1200"/>
                        <a:t>3000</a:t>
                      </a:r>
                    </a:p>
                  </a:txBody>
                  <a:tcPr/>
                </a:tc>
                <a:extLst>
                  <a:ext uri="{0D108BD9-81ED-4DB2-BD59-A6C34878D82A}">
                    <a16:rowId xmlns:a16="http://schemas.microsoft.com/office/drawing/2014/main" val="84918315"/>
                  </a:ext>
                </a:extLst>
              </a:tr>
            </a:tbl>
          </a:graphicData>
        </a:graphic>
      </p:graphicFrame>
    </p:spTree>
    <p:extLst>
      <p:ext uri="{BB962C8B-B14F-4D97-AF65-F5344CB8AC3E}">
        <p14:creationId xmlns:p14="http://schemas.microsoft.com/office/powerpoint/2010/main" val="236279377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517322" y="255188"/>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Deployments in Kubernetes</a:t>
            </a:r>
          </a:p>
        </p:txBody>
      </p:sp>
      <p:pic>
        <p:nvPicPr>
          <p:cNvPr id="9" name="Picture 8" descr="A screenshot of a cell phone&#10;&#10;Description generated with high confidence">
            <a:extLst>
              <a:ext uri="{FF2B5EF4-FFF2-40B4-BE49-F238E27FC236}">
                <a16:creationId xmlns:a16="http://schemas.microsoft.com/office/drawing/2014/main" id="{4E5F30C1-90BA-44B8-B7C0-180F60D895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1421" y="1668862"/>
            <a:ext cx="4267200" cy="4933950"/>
          </a:xfrm>
          <a:prstGeom prst="rect">
            <a:avLst/>
          </a:prstGeom>
        </p:spPr>
      </p:pic>
      <p:sp>
        <p:nvSpPr>
          <p:cNvPr id="15" name="TextBox 14">
            <a:extLst>
              <a:ext uri="{FF2B5EF4-FFF2-40B4-BE49-F238E27FC236}">
                <a16:creationId xmlns:a16="http://schemas.microsoft.com/office/drawing/2014/main" id="{314BDBED-F4AB-4DD5-9408-FB3FC7E681B8}"/>
              </a:ext>
            </a:extLst>
          </p:cNvPr>
          <p:cNvSpPr txBox="1"/>
          <p:nvPr/>
        </p:nvSpPr>
        <p:spPr>
          <a:xfrm>
            <a:off x="4309875" y="1040998"/>
            <a:ext cx="4510291"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accent4"/>
                </a:solidFill>
              </a:rPr>
              <a:t>Config-as-Code as a YAML file</a:t>
            </a:r>
          </a:p>
        </p:txBody>
      </p:sp>
    </p:spTree>
    <p:extLst>
      <p:ext uri="{BB962C8B-B14F-4D97-AF65-F5344CB8AC3E}">
        <p14:creationId xmlns:p14="http://schemas.microsoft.com/office/powerpoint/2010/main" val="9678664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3545550"/>
          </a:xfrm>
        </p:spPr>
        <p:txBody>
          <a:bodyPr/>
          <a:lstStyle/>
          <a:p>
            <a:pPr lvl="0"/>
            <a:r>
              <a:rPr lang="en-US" b="1" dirty="0">
                <a:latin typeface="+mn-lt"/>
              </a:rPr>
              <a:t>Deploy the Fab Medical API service and test the API app from a local shell in the pod</a:t>
            </a:r>
          </a:p>
          <a:p>
            <a:pPr lvl="0"/>
            <a:r>
              <a:rPr lang="en-US" b="1" dirty="0">
                <a:latin typeface="+mn-lt"/>
              </a:rPr>
              <a:t>Deploy the Fab Medical Web and ensure that the Web app knows where to find the API service deployed previously.</a:t>
            </a:r>
          </a:p>
          <a:p>
            <a:pPr lvl="0"/>
            <a:r>
              <a:rPr lang="en-US" b="1" dirty="0">
                <a:latin typeface="+mn-lt"/>
              </a:rPr>
              <a:t>Create a service for the web app that is accessible from outside the cluster.</a:t>
            </a:r>
          </a:p>
          <a:p>
            <a:pPr lvl="0"/>
            <a:r>
              <a:rPr lang="en-US" b="1" dirty="0">
                <a:latin typeface="+mn-lt"/>
              </a:rPr>
              <a:t>Test the app and make sure speakers and session lists are showing.</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157240"/>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panose="020B0502040204020203" pitchFamily="34" charset="0"/>
                <a:cs typeface="Segoe UI" panose="020B0502040204020203" pitchFamily="34" charset="0"/>
              </a:rPr>
              <a:t>Challenge 4</a:t>
            </a:r>
          </a:p>
          <a:p>
            <a:r>
              <a:rPr lang="en-US" sz="3200" b="1" dirty="0">
                <a:latin typeface="+mn-lt"/>
                <a:hlinkClick r:id="rId2"/>
              </a:rPr>
              <a:t>Your First Deployment</a:t>
            </a:r>
            <a:endParaRPr lang="en-US" sz="3200" dirty="0">
              <a:latin typeface="+mn-lt"/>
            </a:endParaRPr>
          </a:p>
        </p:txBody>
      </p:sp>
    </p:spTree>
    <p:extLst>
      <p:ext uri="{BB962C8B-B14F-4D97-AF65-F5344CB8AC3E}">
        <p14:creationId xmlns:p14="http://schemas.microsoft.com/office/powerpoint/2010/main" val="4494805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1994356"/>
          </a:xfrm>
        </p:spPr>
        <p:txBody>
          <a:bodyPr/>
          <a:lstStyle/>
          <a:p>
            <a:r>
              <a:rPr lang="en-US" b="1" dirty="0">
                <a:latin typeface="+mn-lt"/>
              </a:rPr>
              <a:t>This should have already been done prior</a:t>
            </a:r>
          </a:p>
          <a:p>
            <a:r>
              <a:rPr lang="en-US" b="1" dirty="0">
                <a:latin typeface="+mn-lt"/>
              </a:rPr>
              <a:t>You should have access to </a:t>
            </a:r>
          </a:p>
          <a:p>
            <a:pPr lvl="1"/>
            <a:r>
              <a:rPr lang="en-US" sz="2800" b="1" dirty="0">
                <a:latin typeface="+mn-lt"/>
              </a:rPr>
              <a:t>a Linux machine containing the Fab Medical Application Code </a:t>
            </a:r>
          </a:p>
          <a:p>
            <a:pPr lvl="1"/>
            <a:r>
              <a:rPr lang="en-US" sz="2800" b="1" dirty="0">
                <a:latin typeface="+mn-lt"/>
              </a:rPr>
              <a:t>a machine with a desktop (these machines could be the same)</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157240"/>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panose="020B0502040204020203" pitchFamily="34" charset="0"/>
                <a:cs typeface="Segoe UI" panose="020B0502040204020203" pitchFamily="34" charset="0"/>
              </a:rPr>
              <a:t>Challenge 0</a:t>
            </a:r>
          </a:p>
          <a:p>
            <a:r>
              <a:rPr lang="en-US" sz="3200" b="1" dirty="0">
                <a:latin typeface="+mn-lt"/>
                <a:hlinkClick r:id="rId2"/>
              </a:rPr>
              <a:t>Pre-requisites - Ready, Set, GO!</a:t>
            </a:r>
            <a:endParaRPr lang="en-US" sz="3200" dirty="0">
              <a:latin typeface="+mn-lt"/>
            </a:endParaRPr>
          </a:p>
        </p:txBody>
      </p:sp>
    </p:spTree>
    <p:extLst>
      <p:ext uri="{BB962C8B-B14F-4D97-AF65-F5344CB8AC3E}">
        <p14:creationId xmlns:p14="http://schemas.microsoft.com/office/powerpoint/2010/main" val="390974175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r>
              <a:rPr lang="en-US"/>
              <a:t>Kubernetes</a:t>
            </a:r>
            <a:br>
              <a:rPr lang="en-US"/>
            </a:br>
            <a:r>
              <a:rPr lang="en-US"/>
              <a:t>	</a:t>
            </a:r>
            <a:r>
              <a:rPr lang="en-US" sz="4800">
                <a:solidFill>
                  <a:schemeClr val="accent4"/>
                </a:solidFill>
              </a:rPr>
              <a:t>Scaling &amp; HA</a:t>
            </a:r>
            <a:endParaRPr lang="en-US">
              <a:solidFill>
                <a:schemeClr val="accent4"/>
              </a:solidFill>
            </a:endParaRPr>
          </a:p>
        </p:txBody>
      </p:sp>
    </p:spTree>
    <p:extLst>
      <p:ext uri="{BB962C8B-B14F-4D97-AF65-F5344CB8AC3E}">
        <p14:creationId xmlns:p14="http://schemas.microsoft.com/office/powerpoint/2010/main" val="350164025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247AC5-5867-4650-8AEC-84E25D6BD430}"/>
              </a:ext>
            </a:extLst>
          </p:cNvPr>
          <p:cNvSpPr/>
          <p:nvPr/>
        </p:nvSpPr>
        <p:spPr bwMode="auto">
          <a:xfrm>
            <a:off x="3721812"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Scaling Pods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3814206" y="2104859"/>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4095480" y="3174809"/>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p>
        </p:txBody>
      </p:sp>
      <p:sp>
        <p:nvSpPr>
          <p:cNvPr id="17" name="Rectangle 16">
            <a:extLst>
              <a:ext uri="{FF2B5EF4-FFF2-40B4-BE49-F238E27FC236}">
                <a16:creationId xmlns:a16="http://schemas.microsoft.com/office/drawing/2014/main" id="{1F2E91FC-9AFC-4543-BBCC-39C6472F9FFF}"/>
              </a:ext>
            </a:extLst>
          </p:cNvPr>
          <p:cNvSpPr/>
          <p:nvPr/>
        </p:nvSpPr>
        <p:spPr bwMode="auto">
          <a:xfrm>
            <a:off x="6095841"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F76E2121-79F7-4E6B-810C-60020E1310E7}"/>
              </a:ext>
            </a:extLst>
          </p:cNvPr>
          <p:cNvSpPr/>
          <p:nvPr/>
        </p:nvSpPr>
        <p:spPr bwMode="auto">
          <a:xfrm>
            <a:off x="6188235" y="2104859"/>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20" name="Rectangle 19">
            <a:extLst>
              <a:ext uri="{FF2B5EF4-FFF2-40B4-BE49-F238E27FC236}">
                <a16:creationId xmlns:a16="http://schemas.microsoft.com/office/drawing/2014/main" id="{6FBCCC74-AEA0-477A-9F96-691C92638175}"/>
              </a:ext>
            </a:extLst>
          </p:cNvPr>
          <p:cNvSpPr/>
          <p:nvPr/>
        </p:nvSpPr>
        <p:spPr bwMode="auto">
          <a:xfrm>
            <a:off x="8404378"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39AD5B4B-BBA7-4614-B626-677011666506}"/>
              </a:ext>
            </a:extLst>
          </p:cNvPr>
          <p:cNvSpPr/>
          <p:nvPr/>
        </p:nvSpPr>
        <p:spPr bwMode="auto">
          <a:xfrm>
            <a:off x="8496772" y="2104859"/>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28" name="Rectangle 27">
            <a:extLst>
              <a:ext uri="{FF2B5EF4-FFF2-40B4-BE49-F238E27FC236}">
                <a16:creationId xmlns:a16="http://schemas.microsoft.com/office/drawing/2014/main" id="{D1CEFE86-F56E-4E28-A959-8D8CAA807AD6}"/>
              </a:ext>
            </a:extLst>
          </p:cNvPr>
          <p:cNvSpPr/>
          <p:nvPr/>
        </p:nvSpPr>
        <p:spPr bwMode="auto">
          <a:xfrm>
            <a:off x="6468392" y="317480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ratings-web3</a:t>
            </a:r>
          </a:p>
        </p:txBody>
      </p:sp>
      <p:sp>
        <p:nvSpPr>
          <p:cNvPr id="29" name="Rectangle 28">
            <a:extLst>
              <a:ext uri="{FF2B5EF4-FFF2-40B4-BE49-F238E27FC236}">
                <a16:creationId xmlns:a16="http://schemas.microsoft.com/office/drawing/2014/main" id="{0ED24FCA-7172-4449-8B4E-3E2907812242}"/>
              </a:ext>
            </a:extLst>
          </p:cNvPr>
          <p:cNvSpPr/>
          <p:nvPr/>
        </p:nvSpPr>
        <p:spPr bwMode="auto">
          <a:xfrm>
            <a:off x="8776929" y="318446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ratings-web5</a:t>
            </a:r>
          </a:p>
        </p:txBody>
      </p:sp>
      <p:sp>
        <p:nvSpPr>
          <p:cNvPr id="30" name="Rectangle 29">
            <a:extLst>
              <a:ext uri="{FF2B5EF4-FFF2-40B4-BE49-F238E27FC236}">
                <a16:creationId xmlns:a16="http://schemas.microsoft.com/office/drawing/2014/main" id="{94E7EED7-70A0-4E56-97E9-629779FD7456}"/>
              </a:ext>
            </a:extLst>
          </p:cNvPr>
          <p:cNvSpPr/>
          <p:nvPr/>
        </p:nvSpPr>
        <p:spPr bwMode="auto">
          <a:xfrm>
            <a:off x="4094363" y="465905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p>
        </p:txBody>
      </p:sp>
      <p:sp>
        <p:nvSpPr>
          <p:cNvPr id="32" name="Rectangle 31">
            <a:extLst>
              <a:ext uri="{FF2B5EF4-FFF2-40B4-BE49-F238E27FC236}">
                <a16:creationId xmlns:a16="http://schemas.microsoft.com/office/drawing/2014/main" id="{949269B5-C73C-4EEE-B301-7087D82503D0}"/>
              </a:ext>
            </a:extLst>
          </p:cNvPr>
          <p:cNvSpPr/>
          <p:nvPr/>
        </p:nvSpPr>
        <p:spPr bwMode="auto">
          <a:xfrm>
            <a:off x="6468392" y="465905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ratings-web4</a:t>
            </a:r>
          </a:p>
        </p:txBody>
      </p:sp>
      <p:sp>
        <p:nvSpPr>
          <p:cNvPr id="33" name="Rectangle 32">
            <a:extLst>
              <a:ext uri="{FF2B5EF4-FFF2-40B4-BE49-F238E27FC236}">
                <a16:creationId xmlns:a16="http://schemas.microsoft.com/office/drawing/2014/main" id="{5514B5D8-7FBB-43D2-B87E-2524E4263E08}"/>
              </a:ext>
            </a:extLst>
          </p:cNvPr>
          <p:cNvSpPr/>
          <p:nvPr/>
        </p:nvSpPr>
        <p:spPr bwMode="auto">
          <a:xfrm>
            <a:off x="8776929" y="465583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ratings-web6</a:t>
            </a:r>
          </a:p>
        </p:txBody>
      </p:sp>
      <p:sp>
        <p:nvSpPr>
          <p:cNvPr id="36" name="Scroll: Vertical 35">
            <a:extLst>
              <a:ext uri="{FF2B5EF4-FFF2-40B4-BE49-F238E27FC236}">
                <a16:creationId xmlns:a16="http://schemas.microsoft.com/office/drawing/2014/main" id="{CF4C0AFE-346B-4E30-AF41-1AD0D84B9697}"/>
              </a:ext>
            </a:extLst>
          </p:cNvPr>
          <p:cNvSpPr/>
          <p:nvPr/>
        </p:nvSpPr>
        <p:spPr bwMode="auto">
          <a:xfrm>
            <a:off x="251223" y="4672232"/>
            <a:ext cx="1607870" cy="1750806"/>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SCALE pods!</a:t>
            </a:r>
          </a:p>
        </p:txBody>
      </p:sp>
    </p:spTree>
    <p:extLst>
      <p:ext uri="{BB962C8B-B14F-4D97-AF65-F5344CB8AC3E}">
        <p14:creationId xmlns:p14="http://schemas.microsoft.com/office/powerpoint/2010/main" val="881084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299 0.01365 L 0.0082 -0.42616 L 0.0082 -0.42616 " pathEditMode="relative" ptsTypes="AAA">
                                      <p:cBhvr>
                                        <p:cTn id="6" dur="2000" fill="hold"/>
                                        <p:tgtEl>
                                          <p:spTgt spid="36"/>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36"/>
                                        </p:tgtEl>
                                      </p:cBhvr>
                                    </p:animEffect>
                                    <p:set>
                                      <p:cBhvr>
                                        <p:cTn id="10" dur="1" fill="hold">
                                          <p:stCondLst>
                                            <p:cond delay="499"/>
                                          </p:stCondLst>
                                        </p:cTn>
                                        <p:tgtEl>
                                          <p:spTgt spid="36"/>
                                        </p:tgtEl>
                                        <p:attrNameLst>
                                          <p:attrName>style.visibility</p:attrName>
                                        </p:attrNameLst>
                                      </p:cBhvr>
                                      <p:to>
                                        <p:strVal val="hidden"/>
                                      </p:to>
                                    </p:set>
                                  </p:childTnLst>
                                </p:cTn>
                              </p:par>
                            </p:childTnLst>
                          </p:cTn>
                        </p:par>
                        <p:par>
                          <p:cTn id="11" fill="hold">
                            <p:stCondLst>
                              <p:cond delay="2500"/>
                            </p:stCondLst>
                            <p:childTnLst>
                              <p:par>
                                <p:cTn id="12" presetID="2" presetClass="entr" presetSubtype="4" fill="hold" grpId="0" nodeType="afterEffect">
                                  <p:stCondLst>
                                    <p:cond delay="0"/>
                                  </p:stCondLst>
                                  <p:childTnLst>
                                    <p:set>
                                      <p:cBhvr>
                                        <p:cTn id="13" dur="1" fill="hold">
                                          <p:stCondLst>
                                            <p:cond delay="0"/>
                                          </p:stCondLst>
                                        </p:cTn>
                                        <p:tgtEl>
                                          <p:spTgt spid="32"/>
                                        </p:tgtEl>
                                        <p:attrNameLst>
                                          <p:attrName>style.visibility</p:attrName>
                                        </p:attrNameLst>
                                      </p:cBhvr>
                                      <p:to>
                                        <p:strVal val="visible"/>
                                      </p:to>
                                    </p:set>
                                    <p:anim calcmode="lin" valueType="num">
                                      <p:cBhvr additive="base">
                                        <p:cTn id="14" dur="500" fill="hold"/>
                                        <p:tgtEl>
                                          <p:spTgt spid="32"/>
                                        </p:tgtEl>
                                        <p:attrNameLst>
                                          <p:attrName>ppt_x</p:attrName>
                                        </p:attrNameLst>
                                      </p:cBhvr>
                                      <p:tavLst>
                                        <p:tav tm="0">
                                          <p:val>
                                            <p:strVal val="#ppt_x"/>
                                          </p:val>
                                        </p:tav>
                                        <p:tav tm="100000">
                                          <p:val>
                                            <p:strVal val="#ppt_x"/>
                                          </p:val>
                                        </p:tav>
                                      </p:tavLst>
                                    </p:anim>
                                    <p:anim calcmode="lin" valueType="num">
                                      <p:cBhvr additive="base">
                                        <p:cTn id="15" dur="500" fill="hold"/>
                                        <p:tgtEl>
                                          <p:spTgt spid="32"/>
                                        </p:tgtEl>
                                        <p:attrNameLst>
                                          <p:attrName>ppt_y</p:attrName>
                                        </p:attrNameLst>
                                      </p:cBhvr>
                                      <p:tavLst>
                                        <p:tav tm="0">
                                          <p:val>
                                            <p:strVal val="1+#ppt_h/2"/>
                                          </p:val>
                                        </p:tav>
                                        <p:tav tm="100000">
                                          <p:val>
                                            <p:strVal val="#ppt_y"/>
                                          </p:val>
                                        </p:tav>
                                      </p:tavLst>
                                    </p:anim>
                                  </p:childTnLst>
                                </p:cTn>
                              </p:par>
                            </p:childTnLst>
                          </p:cTn>
                        </p:par>
                        <p:par>
                          <p:cTn id="16" fill="hold">
                            <p:stCondLst>
                              <p:cond delay="3000"/>
                            </p:stCondLst>
                            <p:childTnLst>
                              <p:par>
                                <p:cTn id="17" presetID="2" presetClass="entr" presetSubtype="4"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1+#ppt_h/2"/>
                                          </p:val>
                                        </p:tav>
                                        <p:tav tm="100000">
                                          <p:val>
                                            <p:strVal val="#ppt_y"/>
                                          </p:val>
                                        </p:tav>
                                      </p:tavLst>
                                    </p:anim>
                                  </p:childTnLst>
                                </p:cTn>
                              </p:par>
                            </p:childTnLst>
                          </p:cTn>
                        </p:par>
                        <p:par>
                          <p:cTn id="21" fill="hold">
                            <p:stCondLst>
                              <p:cond delay="3500"/>
                            </p:stCondLst>
                            <p:childTnLst>
                              <p:par>
                                <p:cTn id="22" presetID="2" presetClass="entr" presetSubtype="4" fill="hold" grpId="0" nodeType="afterEffect">
                                  <p:stCondLst>
                                    <p:cond delay="0"/>
                                  </p:stCondLst>
                                  <p:childTnLst>
                                    <p:set>
                                      <p:cBhvr>
                                        <p:cTn id="23" dur="1" fill="hold">
                                          <p:stCondLst>
                                            <p:cond delay="0"/>
                                          </p:stCondLst>
                                        </p:cTn>
                                        <p:tgtEl>
                                          <p:spTgt spid="33"/>
                                        </p:tgtEl>
                                        <p:attrNameLst>
                                          <p:attrName>style.visibility</p:attrName>
                                        </p:attrNameLst>
                                      </p:cBhvr>
                                      <p:to>
                                        <p:strVal val="visible"/>
                                      </p:to>
                                    </p:set>
                                    <p:anim calcmode="lin" valueType="num">
                                      <p:cBhvr additive="base">
                                        <p:cTn id="24" dur="500" fill="hold"/>
                                        <p:tgtEl>
                                          <p:spTgt spid="33"/>
                                        </p:tgtEl>
                                        <p:attrNameLst>
                                          <p:attrName>ppt_x</p:attrName>
                                        </p:attrNameLst>
                                      </p:cBhvr>
                                      <p:tavLst>
                                        <p:tav tm="0">
                                          <p:val>
                                            <p:strVal val="#ppt_x"/>
                                          </p:val>
                                        </p:tav>
                                        <p:tav tm="100000">
                                          <p:val>
                                            <p:strVal val="#ppt_x"/>
                                          </p:val>
                                        </p:tav>
                                      </p:tavLst>
                                    </p:anim>
                                    <p:anim calcmode="lin" valueType="num">
                                      <p:cBhvr additive="base">
                                        <p:cTn id="25"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2" grpId="0" animBg="1"/>
      <p:bldP spid="33" grpId="0" animBg="1"/>
      <p:bldP spid="36" grpId="0" animBg="1"/>
      <p:bldP spid="36"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9EF78CB-339E-4751-997D-30075CBB5E00}"/>
              </a:ext>
            </a:extLst>
          </p:cNvPr>
          <p:cNvGrpSpPr/>
          <p:nvPr/>
        </p:nvGrpSpPr>
        <p:grpSpPr>
          <a:xfrm>
            <a:off x="9354892" y="1763927"/>
            <a:ext cx="2041979" cy="4609517"/>
            <a:chOff x="9354892" y="1763927"/>
            <a:chExt cx="2041979" cy="4609517"/>
          </a:xfrm>
        </p:grpSpPr>
        <p:sp>
          <p:nvSpPr>
            <p:cNvPr id="23" name="Rectangle 22">
              <a:extLst>
                <a:ext uri="{FF2B5EF4-FFF2-40B4-BE49-F238E27FC236}">
                  <a16:creationId xmlns:a16="http://schemas.microsoft.com/office/drawing/2014/main" id="{35691421-D624-4766-8169-AD5BEE9E799E}"/>
                </a:ext>
              </a:extLst>
            </p:cNvPr>
            <p:cNvSpPr/>
            <p:nvPr/>
          </p:nvSpPr>
          <p:spPr bwMode="auto">
            <a:xfrm>
              <a:off x="9354892"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Rectangle 39">
              <a:extLst>
                <a:ext uri="{FF2B5EF4-FFF2-40B4-BE49-F238E27FC236}">
                  <a16:creationId xmlns:a16="http://schemas.microsoft.com/office/drawing/2014/main" id="{FA459BC3-E6E1-48E5-BE76-A315EEB8A5FE}"/>
                </a:ext>
              </a:extLst>
            </p:cNvPr>
            <p:cNvSpPr/>
            <p:nvPr/>
          </p:nvSpPr>
          <p:spPr bwMode="auto">
            <a:xfrm>
              <a:off x="9452324" y="2133712"/>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grpSp>
      <p:grpSp>
        <p:nvGrpSpPr>
          <p:cNvPr id="4" name="Group 3">
            <a:extLst>
              <a:ext uri="{FF2B5EF4-FFF2-40B4-BE49-F238E27FC236}">
                <a16:creationId xmlns:a16="http://schemas.microsoft.com/office/drawing/2014/main" id="{56A6E309-CA09-4420-B757-2A742672D065}"/>
              </a:ext>
            </a:extLst>
          </p:cNvPr>
          <p:cNvGrpSpPr/>
          <p:nvPr/>
        </p:nvGrpSpPr>
        <p:grpSpPr>
          <a:xfrm>
            <a:off x="7084297" y="1763927"/>
            <a:ext cx="2041979" cy="4609517"/>
            <a:chOff x="7084297" y="1763927"/>
            <a:chExt cx="2041979" cy="4609517"/>
          </a:xfrm>
        </p:grpSpPr>
        <p:sp>
          <p:nvSpPr>
            <p:cNvPr id="20" name="Rectangle 19">
              <a:extLst>
                <a:ext uri="{FF2B5EF4-FFF2-40B4-BE49-F238E27FC236}">
                  <a16:creationId xmlns:a16="http://schemas.microsoft.com/office/drawing/2014/main" id="{6FBCCC74-AEA0-477A-9F96-691C92638175}"/>
                </a:ext>
              </a:extLst>
            </p:cNvPr>
            <p:cNvSpPr/>
            <p:nvPr/>
          </p:nvSpPr>
          <p:spPr bwMode="auto">
            <a:xfrm>
              <a:off x="7084297"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Rectangle 38">
              <a:extLst>
                <a:ext uri="{FF2B5EF4-FFF2-40B4-BE49-F238E27FC236}">
                  <a16:creationId xmlns:a16="http://schemas.microsoft.com/office/drawing/2014/main" id="{1240E5E2-7965-4EC0-BA1D-7877EB95188F}"/>
                </a:ext>
              </a:extLst>
            </p:cNvPr>
            <p:cNvSpPr/>
            <p:nvPr/>
          </p:nvSpPr>
          <p:spPr bwMode="auto">
            <a:xfrm>
              <a:off x="7175558" y="2133712"/>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grpSp>
      <p:sp>
        <p:nvSpPr>
          <p:cNvPr id="2" name="Rectangle 1">
            <a:extLst>
              <a:ext uri="{FF2B5EF4-FFF2-40B4-BE49-F238E27FC236}">
                <a16:creationId xmlns:a16="http://schemas.microsoft.com/office/drawing/2014/main" id="{B3247AC5-5867-4650-8AEC-84E25D6BD430}"/>
              </a:ext>
            </a:extLst>
          </p:cNvPr>
          <p:cNvSpPr/>
          <p:nvPr/>
        </p:nvSpPr>
        <p:spPr bwMode="auto">
          <a:xfrm>
            <a:off x="2401731"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Scaling Nodes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7" name="Rectangle 16">
            <a:extLst>
              <a:ext uri="{FF2B5EF4-FFF2-40B4-BE49-F238E27FC236}">
                <a16:creationId xmlns:a16="http://schemas.microsoft.com/office/drawing/2014/main" id="{1F2E91FC-9AFC-4543-BBCC-39C6472F9FFF}"/>
              </a:ext>
            </a:extLst>
          </p:cNvPr>
          <p:cNvSpPr/>
          <p:nvPr/>
        </p:nvSpPr>
        <p:spPr bwMode="auto">
          <a:xfrm>
            <a:off x="4775760"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CB10B3FD-9FD4-429C-B14B-120CA3A0C3F1}"/>
              </a:ext>
            </a:extLst>
          </p:cNvPr>
          <p:cNvSpPr/>
          <p:nvPr/>
        </p:nvSpPr>
        <p:spPr bwMode="auto">
          <a:xfrm>
            <a:off x="2774282" y="317480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p>
        </p:txBody>
      </p:sp>
      <p:sp>
        <p:nvSpPr>
          <p:cNvPr id="29" name="Rectangle 28">
            <a:extLst>
              <a:ext uri="{FF2B5EF4-FFF2-40B4-BE49-F238E27FC236}">
                <a16:creationId xmlns:a16="http://schemas.microsoft.com/office/drawing/2014/main" id="{DD8F9FAB-8F12-4F82-9FDA-9D8E1D1FC16D}"/>
              </a:ext>
            </a:extLst>
          </p:cNvPr>
          <p:cNvSpPr/>
          <p:nvPr/>
        </p:nvSpPr>
        <p:spPr bwMode="auto">
          <a:xfrm>
            <a:off x="2774282" y="4659056"/>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ratings-api1</a:t>
            </a:r>
          </a:p>
        </p:txBody>
      </p:sp>
      <p:sp>
        <p:nvSpPr>
          <p:cNvPr id="30" name="Rectangle 29">
            <a:extLst>
              <a:ext uri="{FF2B5EF4-FFF2-40B4-BE49-F238E27FC236}">
                <a16:creationId xmlns:a16="http://schemas.microsoft.com/office/drawing/2014/main" id="{8D2B299B-9EE3-4CBE-8E81-4D33761C830D}"/>
              </a:ext>
            </a:extLst>
          </p:cNvPr>
          <p:cNvSpPr/>
          <p:nvPr/>
        </p:nvSpPr>
        <p:spPr bwMode="auto">
          <a:xfrm>
            <a:off x="5148311" y="317480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p>
        </p:txBody>
      </p:sp>
      <p:sp>
        <p:nvSpPr>
          <p:cNvPr id="32" name="Rectangle 31">
            <a:extLst>
              <a:ext uri="{FF2B5EF4-FFF2-40B4-BE49-F238E27FC236}">
                <a16:creationId xmlns:a16="http://schemas.microsoft.com/office/drawing/2014/main" id="{0C9AE881-86D3-45F3-B8B3-D17D04D0B594}"/>
              </a:ext>
            </a:extLst>
          </p:cNvPr>
          <p:cNvSpPr/>
          <p:nvPr/>
        </p:nvSpPr>
        <p:spPr bwMode="auto">
          <a:xfrm>
            <a:off x="5148311" y="4659054"/>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ratings-api2</a:t>
            </a:r>
          </a:p>
        </p:txBody>
      </p:sp>
      <p:sp>
        <p:nvSpPr>
          <p:cNvPr id="33" name="Rectangle 32">
            <a:extLst>
              <a:ext uri="{FF2B5EF4-FFF2-40B4-BE49-F238E27FC236}">
                <a16:creationId xmlns:a16="http://schemas.microsoft.com/office/drawing/2014/main" id="{30AA2869-7391-43F3-80FA-0767A4B5F65F}"/>
              </a:ext>
            </a:extLst>
          </p:cNvPr>
          <p:cNvSpPr/>
          <p:nvPr/>
        </p:nvSpPr>
        <p:spPr bwMode="auto">
          <a:xfrm>
            <a:off x="7456848" y="317480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ratings-web3</a:t>
            </a:r>
          </a:p>
        </p:txBody>
      </p:sp>
      <p:sp>
        <p:nvSpPr>
          <p:cNvPr id="34" name="Rectangle 33">
            <a:extLst>
              <a:ext uri="{FF2B5EF4-FFF2-40B4-BE49-F238E27FC236}">
                <a16:creationId xmlns:a16="http://schemas.microsoft.com/office/drawing/2014/main" id="{B03AE91A-B634-4D5D-96ED-9549273EE380}"/>
              </a:ext>
            </a:extLst>
          </p:cNvPr>
          <p:cNvSpPr/>
          <p:nvPr/>
        </p:nvSpPr>
        <p:spPr bwMode="auto">
          <a:xfrm>
            <a:off x="7456848" y="4659053"/>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ratings-api3</a:t>
            </a:r>
          </a:p>
        </p:txBody>
      </p:sp>
      <p:sp>
        <p:nvSpPr>
          <p:cNvPr id="35" name="Rectangle 34">
            <a:extLst>
              <a:ext uri="{FF2B5EF4-FFF2-40B4-BE49-F238E27FC236}">
                <a16:creationId xmlns:a16="http://schemas.microsoft.com/office/drawing/2014/main" id="{2A22EFFB-3EEC-4688-9FEF-AB02803A9BFD}"/>
              </a:ext>
            </a:extLst>
          </p:cNvPr>
          <p:cNvSpPr/>
          <p:nvPr/>
        </p:nvSpPr>
        <p:spPr bwMode="auto">
          <a:xfrm>
            <a:off x="9727443" y="317480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ratings-web4</a:t>
            </a:r>
          </a:p>
        </p:txBody>
      </p:sp>
      <p:sp>
        <p:nvSpPr>
          <p:cNvPr id="36" name="Rectangle 35">
            <a:extLst>
              <a:ext uri="{FF2B5EF4-FFF2-40B4-BE49-F238E27FC236}">
                <a16:creationId xmlns:a16="http://schemas.microsoft.com/office/drawing/2014/main" id="{4A7E8279-91C5-4711-99F9-9E5589339BAC}"/>
              </a:ext>
            </a:extLst>
          </p:cNvPr>
          <p:cNvSpPr/>
          <p:nvPr/>
        </p:nvSpPr>
        <p:spPr bwMode="auto">
          <a:xfrm>
            <a:off x="9727443" y="4659052"/>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ratings-web5</a:t>
            </a:r>
          </a:p>
        </p:txBody>
      </p:sp>
      <p:sp>
        <p:nvSpPr>
          <p:cNvPr id="37" name="Rectangle 36">
            <a:extLst>
              <a:ext uri="{FF2B5EF4-FFF2-40B4-BE49-F238E27FC236}">
                <a16:creationId xmlns:a16="http://schemas.microsoft.com/office/drawing/2014/main" id="{E3FEEC20-3E96-42D9-9F3F-04A607D4289A}"/>
              </a:ext>
            </a:extLst>
          </p:cNvPr>
          <p:cNvSpPr/>
          <p:nvPr/>
        </p:nvSpPr>
        <p:spPr bwMode="auto">
          <a:xfrm>
            <a:off x="2492992" y="2142485"/>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8" name="Rectangle 37">
            <a:extLst>
              <a:ext uri="{FF2B5EF4-FFF2-40B4-BE49-F238E27FC236}">
                <a16:creationId xmlns:a16="http://schemas.microsoft.com/office/drawing/2014/main" id="{9116CF20-8144-4838-B159-FB4909913626}"/>
              </a:ext>
            </a:extLst>
          </p:cNvPr>
          <p:cNvSpPr/>
          <p:nvPr/>
        </p:nvSpPr>
        <p:spPr bwMode="auto">
          <a:xfrm>
            <a:off x="4867021" y="2143202"/>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 name="Rectangle 5">
            <a:extLst>
              <a:ext uri="{FF2B5EF4-FFF2-40B4-BE49-F238E27FC236}">
                <a16:creationId xmlns:a16="http://schemas.microsoft.com/office/drawing/2014/main" id="{EE78A987-5539-4D95-9102-CBC69442F1A6}"/>
              </a:ext>
            </a:extLst>
          </p:cNvPr>
          <p:cNvSpPr/>
          <p:nvPr/>
        </p:nvSpPr>
        <p:spPr bwMode="auto">
          <a:xfrm>
            <a:off x="1234532" y="5222838"/>
            <a:ext cx="9609272" cy="909124"/>
          </a:xfrm>
          <a:prstGeom prst="rect">
            <a:avLst/>
          </a:prstGeom>
          <a:solidFill>
            <a:schemeClr val="bg1">
              <a:lumMod val="50000"/>
            </a:schemeClr>
          </a:solidFill>
          <a:ln w="762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err="1">
                <a:ln>
                  <a:noFill/>
                </a:ln>
                <a:solidFill>
                  <a:srgbClr val="00B0F0"/>
                </a:solidFill>
                <a:effectLst/>
                <a:uLnTx/>
                <a:uFillTx/>
                <a:latin typeface="Consolas" panose="020B0609020204030204" pitchFamily="49" charset="0"/>
                <a:ea typeface="+mn-ea"/>
                <a:cs typeface="+mn-cs"/>
              </a:rPr>
              <a:t>az</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aks</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00B0F0"/>
                </a:solidFill>
                <a:effectLst/>
                <a:uLnTx/>
                <a:uFillTx/>
                <a:latin typeface="Consolas" panose="020B0609020204030204" pitchFamily="49" charset="0"/>
                <a:ea typeface="+mn-ea"/>
                <a:cs typeface="+mn-cs"/>
              </a:rPr>
              <a:t>scale</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BAD80A">
                    <a:lumMod val="60000"/>
                    <a:lumOff val="40000"/>
                  </a:srgbClr>
                </a:solidFill>
                <a:effectLst/>
                <a:uLnTx/>
                <a:uFillTx/>
                <a:latin typeface="Consolas" panose="020B0609020204030204" pitchFamily="49" charset="0"/>
                <a:ea typeface="+mn-ea"/>
                <a:cs typeface="+mn-cs"/>
              </a:rPr>
              <a:t>–name</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myAKSCluster</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BAD80A">
                    <a:lumMod val="60000"/>
                    <a:lumOff val="40000"/>
                  </a:srgbClr>
                </a:solidFill>
                <a:effectLst/>
                <a:uLnTx/>
                <a:uFillTx/>
                <a:latin typeface="Consolas" panose="020B0609020204030204" pitchFamily="49" charset="0"/>
                <a:ea typeface="+mn-ea"/>
                <a:cs typeface="+mn-cs"/>
              </a:rPr>
              <a:t>–g</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myRG</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BAD80A">
                    <a:lumMod val="60000"/>
                    <a:lumOff val="40000"/>
                  </a:srgbClr>
                </a:solidFill>
                <a:effectLst/>
                <a:uLnTx/>
                <a:uFillTx/>
                <a:latin typeface="Consolas" panose="020B0609020204030204" pitchFamily="49" charset="0"/>
                <a:ea typeface="+mn-ea"/>
                <a:cs typeface="+mn-cs"/>
              </a:rPr>
              <a:t>–node-count</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4</a:t>
            </a:r>
          </a:p>
        </p:txBody>
      </p:sp>
      <p:sp>
        <p:nvSpPr>
          <p:cNvPr id="7" name="Arrow: Down 6">
            <a:extLst>
              <a:ext uri="{FF2B5EF4-FFF2-40B4-BE49-F238E27FC236}">
                <a16:creationId xmlns:a16="http://schemas.microsoft.com/office/drawing/2014/main" id="{04928E24-F2EE-42DC-A21D-1A07921754F5}"/>
              </a:ext>
            </a:extLst>
          </p:cNvPr>
          <p:cNvSpPr/>
          <p:nvPr/>
        </p:nvSpPr>
        <p:spPr bwMode="auto">
          <a:xfrm>
            <a:off x="10109152" y="3990990"/>
            <a:ext cx="670283" cy="1443422"/>
          </a:xfrm>
          <a:prstGeom prst="down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095740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par>
                          <p:cTn id="22" fill="hold">
                            <p:stCondLst>
                              <p:cond delay="500"/>
                            </p:stCondLst>
                            <p:childTnLst>
                              <p:par>
                                <p:cTn id="23" presetID="2" presetClass="entr" presetSubtype="4"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par>
                          <p:cTn id="27" fill="hold">
                            <p:stCondLst>
                              <p:cond delay="1000"/>
                            </p:stCondLst>
                            <p:childTnLst>
                              <p:par>
                                <p:cTn id="28" presetID="2" presetClass="entr" presetSubtype="4"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3"/>
                                        </p:tgtEl>
                                        <p:attrNameLst>
                                          <p:attrName>style.visibility</p:attrName>
                                        </p:attrNameLst>
                                      </p:cBhvr>
                                      <p:to>
                                        <p:strVal val="visible"/>
                                      </p:to>
                                    </p:set>
                                    <p:anim calcmode="lin" valueType="num">
                                      <p:cBhvr additive="base">
                                        <p:cTn id="36" dur="500" fill="hold"/>
                                        <p:tgtEl>
                                          <p:spTgt spid="33"/>
                                        </p:tgtEl>
                                        <p:attrNameLst>
                                          <p:attrName>ppt_x</p:attrName>
                                        </p:attrNameLst>
                                      </p:cBhvr>
                                      <p:tavLst>
                                        <p:tav tm="0">
                                          <p:val>
                                            <p:strVal val="#ppt_x"/>
                                          </p:val>
                                        </p:tav>
                                        <p:tav tm="100000">
                                          <p:val>
                                            <p:strVal val="#ppt_x"/>
                                          </p:val>
                                        </p:tav>
                                      </p:tavLst>
                                    </p:anim>
                                    <p:anim calcmode="lin" valueType="num">
                                      <p:cBhvr additive="base">
                                        <p:cTn id="37" dur="500" fill="hold"/>
                                        <p:tgtEl>
                                          <p:spTgt spid="33"/>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34"/>
                                        </p:tgtEl>
                                        <p:attrNameLst>
                                          <p:attrName>style.visibility</p:attrName>
                                        </p:attrNameLst>
                                      </p:cBhvr>
                                      <p:to>
                                        <p:strVal val="visible"/>
                                      </p:to>
                                    </p:set>
                                    <p:anim calcmode="lin" valueType="num">
                                      <p:cBhvr additive="base">
                                        <p:cTn id="40" dur="500" fill="hold"/>
                                        <p:tgtEl>
                                          <p:spTgt spid="34"/>
                                        </p:tgtEl>
                                        <p:attrNameLst>
                                          <p:attrName>ppt_x</p:attrName>
                                        </p:attrNameLst>
                                      </p:cBhvr>
                                      <p:tavLst>
                                        <p:tav tm="0">
                                          <p:val>
                                            <p:strVal val="#ppt_x"/>
                                          </p:val>
                                        </p:tav>
                                        <p:tav tm="100000">
                                          <p:val>
                                            <p:strVal val="#ppt_x"/>
                                          </p:val>
                                        </p:tav>
                                      </p:tavLst>
                                    </p:anim>
                                    <p:anim calcmode="lin" valueType="num">
                                      <p:cBhvr additive="base">
                                        <p:cTn id="41"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35"/>
                                        </p:tgtEl>
                                        <p:attrNameLst>
                                          <p:attrName>style.visibility</p:attrName>
                                        </p:attrNameLst>
                                      </p:cBhvr>
                                      <p:to>
                                        <p:strVal val="visible"/>
                                      </p:to>
                                    </p:set>
                                    <p:anim calcmode="lin" valueType="num">
                                      <p:cBhvr additive="base">
                                        <p:cTn id="46" dur="500" fill="hold"/>
                                        <p:tgtEl>
                                          <p:spTgt spid="35"/>
                                        </p:tgtEl>
                                        <p:attrNameLst>
                                          <p:attrName>ppt_x</p:attrName>
                                        </p:attrNameLst>
                                      </p:cBhvr>
                                      <p:tavLst>
                                        <p:tav tm="0">
                                          <p:val>
                                            <p:strVal val="#ppt_x"/>
                                          </p:val>
                                        </p:tav>
                                        <p:tav tm="100000">
                                          <p:val>
                                            <p:strVal val="#ppt_x"/>
                                          </p:val>
                                        </p:tav>
                                      </p:tavLst>
                                    </p:anim>
                                    <p:anim calcmode="lin" valueType="num">
                                      <p:cBhvr additive="base">
                                        <p:cTn id="47" dur="500" fill="hold"/>
                                        <p:tgtEl>
                                          <p:spTgt spid="35"/>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anim calcmode="lin" valueType="num">
                                      <p:cBhvr additive="base">
                                        <p:cTn id="50" dur="500" fill="hold"/>
                                        <p:tgtEl>
                                          <p:spTgt spid="36"/>
                                        </p:tgtEl>
                                        <p:attrNameLst>
                                          <p:attrName>ppt_x</p:attrName>
                                        </p:attrNameLst>
                                      </p:cBhvr>
                                      <p:tavLst>
                                        <p:tav tm="0">
                                          <p:val>
                                            <p:strVal val="#ppt_x"/>
                                          </p:val>
                                        </p:tav>
                                        <p:tav tm="100000">
                                          <p:val>
                                            <p:strVal val="#ppt_x"/>
                                          </p:val>
                                        </p:tav>
                                      </p:tavLst>
                                    </p:anim>
                                    <p:anim calcmode="lin" valueType="num">
                                      <p:cBhvr additive="base">
                                        <p:cTn id="51"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6" grpId="0" animBg="1"/>
      <p:bldP spid="6" grpId="1" animBg="1"/>
      <p:bldP spid="7" grpId="0" animBg="1"/>
      <p:bldP spid="7" grpId="1" animBg="1"/>
    </p:bldLst>
  </p:timing>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8" name="Cloud 7">
            <a:extLst>
              <a:ext uri="{FF2B5EF4-FFF2-40B4-BE49-F238E27FC236}">
                <a16:creationId xmlns:a16="http://schemas.microsoft.com/office/drawing/2014/main" id="{C3C2A028-379A-4D47-8FBC-C33EC8312490}"/>
              </a:ext>
            </a:extLst>
          </p:cNvPr>
          <p:cNvSpPr/>
          <p:nvPr/>
        </p:nvSpPr>
        <p:spPr bwMode="auto">
          <a:xfrm>
            <a:off x="6963508" y="1314138"/>
            <a:ext cx="6372565" cy="5543862"/>
          </a:xfrm>
          <a:prstGeom prst="cloud">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Azure Container Instances</a:t>
            </a:r>
          </a:p>
        </p:txBody>
      </p:sp>
      <p:sp>
        <p:nvSpPr>
          <p:cNvPr id="2" name="Rectangle 1">
            <a:extLst>
              <a:ext uri="{FF2B5EF4-FFF2-40B4-BE49-F238E27FC236}">
                <a16:creationId xmlns:a16="http://schemas.microsoft.com/office/drawing/2014/main" id="{B3247AC5-5867-4650-8AEC-84E25D6BD430}"/>
              </a:ext>
            </a:extLst>
          </p:cNvPr>
          <p:cNvSpPr/>
          <p:nvPr/>
        </p:nvSpPr>
        <p:spPr bwMode="auto">
          <a:xfrm>
            <a:off x="2401731"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TextBox 30"/>
          <p:cNvSpPr txBox="1"/>
          <p:nvPr/>
        </p:nvSpPr>
        <p:spPr>
          <a:xfrm>
            <a:off x="475154" y="240524"/>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Scaling “Virtual” Nodes </a:t>
            </a:r>
            <a:r>
              <a:rPr kumimoji="0" lang="en-US" sz="24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With Azure Container Instances</a:t>
            </a:r>
            <a:endParaRPr kumimoji="0" lang="en-US" sz="44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314138"/>
            <a:ext cx="9677011" cy="5383696"/>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7" name="Rectangle 16">
            <a:extLst>
              <a:ext uri="{FF2B5EF4-FFF2-40B4-BE49-F238E27FC236}">
                <a16:creationId xmlns:a16="http://schemas.microsoft.com/office/drawing/2014/main" id="{1F2E91FC-9AFC-4543-BBCC-39C6472F9FFF}"/>
              </a:ext>
            </a:extLst>
          </p:cNvPr>
          <p:cNvSpPr/>
          <p:nvPr/>
        </p:nvSpPr>
        <p:spPr bwMode="auto">
          <a:xfrm>
            <a:off x="4775760"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CB10B3FD-9FD4-429C-B14B-120CA3A0C3F1}"/>
              </a:ext>
            </a:extLst>
          </p:cNvPr>
          <p:cNvSpPr/>
          <p:nvPr/>
        </p:nvSpPr>
        <p:spPr bwMode="auto">
          <a:xfrm>
            <a:off x="2774282" y="317480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p>
        </p:txBody>
      </p:sp>
      <p:sp>
        <p:nvSpPr>
          <p:cNvPr id="29" name="Rectangle 28">
            <a:extLst>
              <a:ext uri="{FF2B5EF4-FFF2-40B4-BE49-F238E27FC236}">
                <a16:creationId xmlns:a16="http://schemas.microsoft.com/office/drawing/2014/main" id="{DD8F9FAB-8F12-4F82-9FDA-9D8E1D1FC16D}"/>
              </a:ext>
            </a:extLst>
          </p:cNvPr>
          <p:cNvSpPr/>
          <p:nvPr/>
        </p:nvSpPr>
        <p:spPr bwMode="auto">
          <a:xfrm>
            <a:off x="2774282" y="4659056"/>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ratings-api1</a:t>
            </a:r>
          </a:p>
        </p:txBody>
      </p:sp>
      <p:sp>
        <p:nvSpPr>
          <p:cNvPr id="30" name="Rectangle 29">
            <a:extLst>
              <a:ext uri="{FF2B5EF4-FFF2-40B4-BE49-F238E27FC236}">
                <a16:creationId xmlns:a16="http://schemas.microsoft.com/office/drawing/2014/main" id="{8D2B299B-9EE3-4CBE-8E81-4D33761C830D}"/>
              </a:ext>
            </a:extLst>
          </p:cNvPr>
          <p:cNvSpPr/>
          <p:nvPr/>
        </p:nvSpPr>
        <p:spPr bwMode="auto">
          <a:xfrm>
            <a:off x="5148311" y="317480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p>
        </p:txBody>
      </p:sp>
      <p:sp>
        <p:nvSpPr>
          <p:cNvPr id="32" name="Rectangle 31">
            <a:extLst>
              <a:ext uri="{FF2B5EF4-FFF2-40B4-BE49-F238E27FC236}">
                <a16:creationId xmlns:a16="http://schemas.microsoft.com/office/drawing/2014/main" id="{0C9AE881-86D3-45F3-B8B3-D17D04D0B594}"/>
              </a:ext>
            </a:extLst>
          </p:cNvPr>
          <p:cNvSpPr/>
          <p:nvPr/>
        </p:nvSpPr>
        <p:spPr bwMode="auto">
          <a:xfrm>
            <a:off x="5148311" y="4659054"/>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ratings-api2</a:t>
            </a:r>
          </a:p>
        </p:txBody>
      </p:sp>
      <p:sp>
        <p:nvSpPr>
          <p:cNvPr id="33" name="Rectangle 32">
            <a:extLst>
              <a:ext uri="{FF2B5EF4-FFF2-40B4-BE49-F238E27FC236}">
                <a16:creationId xmlns:a16="http://schemas.microsoft.com/office/drawing/2014/main" id="{30AA2869-7391-43F3-80FA-0767A4B5F65F}"/>
              </a:ext>
            </a:extLst>
          </p:cNvPr>
          <p:cNvSpPr/>
          <p:nvPr/>
        </p:nvSpPr>
        <p:spPr bwMode="auto">
          <a:xfrm>
            <a:off x="7955652" y="3186144"/>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ratings-web3</a:t>
            </a:r>
          </a:p>
        </p:txBody>
      </p:sp>
      <p:sp>
        <p:nvSpPr>
          <p:cNvPr id="34" name="Rectangle 33">
            <a:extLst>
              <a:ext uri="{FF2B5EF4-FFF2-40B4-BE49-F238E27FC236}">
                <a16:creationId xmlns:a16="http://schemas.microsoft.com/office/drawing/2014/main" id="{B03AE91A-B634-4D5D-96ED-9549273EE380}"/>
              </a:ext>
            </a:extLst>
          </p:cNvPr>
          <p:cNvSpPr/>
          <p:nvPr/>
        </p:nvSpPr>
        <p:spPr bwMode="auto">
          <a:xfrm>
            <a:off x="7955652" y="4659052"/>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ratings-api3</a:t>
            </a:r>
          </a:p>
        </p:txBody>
      </p:sp>
      <p:sp>
        <p:nvSpPr>
          <p:cNvPr id="35" name="Rectangle 34">
            <a:extLst>
              <a:ext uri="{FF2B5EF4-FFF2-40B4-BE49-F238E27FC236}">
                <a16:creationId xmlns:a16="http://schemas.microsoft.com/office/drawing/2014/main" id="{2A22EFFB-3EEC-4688-9FEF-AB02803A9BFD}"/>
              </a:ext>
            </a:extLst>
          </p:cNvPr>
          <p:cNvSpPr/>
          <p:nvPr/>
        </p:nvSpPr>
        <p:spPr bwMode="auto">
          <a:xfrm>
            <a:off x="9727443" y="317480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ratings-web4</a:t>
            </a:r>
          </a:p>
        </p:txBody>
      </p:sp>
      <p:sp>
        <p:nvSpPr>
          <p:cNvPr id="36" name="Rectangle 35">
            <a:extLst>
              <a:ext uri="{FF2B5EF4-FFF2-40B4-BE49-F238E27FC236}">
                <a16:creationId xmlns:a16="http://schemas.microsoft.com/office/drawing/2014/main" id="{4A7E8279-91C5-4711-99F9-9E5589339BAC}"/>
              </a:ext>
            </a:extLst>
          </p:cNvPr>
          <p:cNvSpPr/>
          <p:nvPr/>
        </p:nvSpPr>
        <p:spPr bwMode="auto">
          <a:xfrm>
            <a:off x="9727443" y="4659052"/>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ratings-web5</a:t>
            </a:r>
          </a:p>
        </p:txBody>
      </p:sp>
      <p:sp>
        <p:nvSpPr>
          <p:cNvPr id="37" name="Rectangle 36">
            <a:extLst>
              <a:ext uri="{FF2B5EF4-FFF2-40B4-BE49-F238E27FC236}">
                <a16:creationId xmlns:a16="http://schemas.microsoft.com/office/drawing/2014/main" id="{E3FEEC20-3E96-42D9-9F3F-04A607D4289A}"/>
              </a:ext>
            </a:extLst>
          </p:cNvPr>
          <p:cNvSpPr/>
          <p:nvPr/>
        </p:nvSpPr>
        <p:spPr bwMode="auto">
          <a:xfrm>
            <a:off x="2492992" y="2142485"/>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8" name="Rectangle 37">
            <a:extLst>
              <a:ext uri="{FF2B5EF4-FFF2-40B4-BE49-F238E27FC236}">
                <a16:creationId xmlns:a16="http://schemas.microsoft.com/office/drawing/2014/main" id="{9116CF20-8144-4838-B159-FB4909913626}"/>
              </a:ext>
            </a:extLst>
          </p:cNvPr>
          <p:cNvSpPr/>
          <p:nvPr/>
        </p:nvSpPr>
        <p:spPr bwMode="auto">
          <a:xfrm>
            <a:off x="4867021" y="2143202"/>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 name="Rectangle 5">
            <a:extLst>
              <a:ext uri="{FF2B5EF4-FFF2-40B4-BE49-F238E27FC236}">
                <a16:creationId xmlns:a16="http://schemas.microsoft.com/office/drawing/2014/main" id="{EE78A987-5539-4D95-9102-CBC69442F1A6}"/>
              </a:ext>
            </a:extLst>
          </p:cNvPr>
          <p:cNvSpPr/>
          <p:nvPr/>
        </p:nvSpPr>
        <p:spPr bwMode="auto">
          <a:xfrm>
            <a:off x="1234532" y="5222838"/>
            <a:ext cx="9609272" cy="909124"/>
          </a:xfrm>
          <a:prstGeom prst="rect">
            <a:avLst/>
          </a:prstGeom>
          <a:solidFill>
            <a:schemeClr val="bg1">
              <a:lumMod val="50000"/>
            </a:schemeClr>
          </a:solidFill>
          <a:ln w="762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err="1">
                <a:ln>
                  <a:noFill/>
                </a:ln>
                <a:solidFill>
                  <a:srgbClr val="00B0F0"/>
                </a:solidFill>
                <a:effectLst/>
                <a:uLnTx/>
                <a:uFillTx/>
                <a:latin typeface="Consolas" panose="020B0609020204030204" pitchFamily="49" charset="0"/>
                <a:ea typeface="+mn-ea"/>
                <a:cs typeface="+mn-cs"/>
              </a:rPr>
              <a:t>az</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aks</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0078D7"/>
                </a:solidFill>
                <a:effectLst/>
                <a:uLnTx/>
                <a:uFillTx/>
                <a:latin typeface="Consolas" panose="020B0609020204030204" pitchFamily="49" charset="0"/>
                <a:ea typeface="+mn-ea"/>
                <a:cs typeface="+mn-cs"/>
              </a:rPr>
              <a:t>enable-addons</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BAD80A"/>
                </a:solidFill>
                <a:effectLst/>
                <a:uLnTx/>
                <a:uFillTx/>
                <a:latin typeface="Consolas" panose="020B0609020204030204" pitchFamily="49" charset="0"/>
                <a:ea typeface="+mn-ea"/>
                <a:cs typeface="+mn-cs"/>
              </a:rPr>
              <a:t>–g</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myRG</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BAD80A"/>
                </a:solidFill>
                <a:effectLst/>
                <a:uLnTx/>
                <a:uFillTx/>
                <a:latin typeface="Consolas" panose="020B0609020204030204" pitchFamily="49" charset="0"/>
                <a:ea typeface="+mn-ea"/>
                <a:cs typeface="+mn-cs"/>
              </a:rPr>
              <a:t>–name</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myAKSCluster</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BAD80A"/>
                </a:solidFill>
                <a:effectLst/>
                <a:uLnTx/>
                <a:uFillTx/>
                <a:latin typeface="Consolas" panose="020B0609020204030204" pitchFamily="49" charset="0"/>
                <a:ea typeface="+mn-ea"/>
                <a:cs typeface="+mn-cs"/>
              </a:rPr>
              <a:t>–addons </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virtual-node </a:t>
            </a:r>
            <a:r>
              <a:rPr kumimoji="0" lang="en-US" sz="2400" b="0" i="0" u="none" strike="noStrike" kern="1200" cap="none" spc="0" normalizeH="0" baseline="0" noProof="0">
                <a:ln>
                  <a:noFill/>
                </a:ln>
                <a:solidFill>
                  <a:srgbClr val="BAD80A"/>
                </a:solidFill>
                <a:effectLst/>
                <a:uLnTx/>
                <a:uFillTx/>
                <a:latin typeface="Consolas" panose="020B0609020204030204" pitchFamily="49" charset="0"/>
                <a:ea typeface="+mn-ea"/>
                <a:cs typeface="+mn-cs"/>
              </a:rPr>
              <a:t>–subnet-name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myVirtualNodeSubnet</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2351876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1" nodeType="click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500" fill="hold"/>
                                        <p:tgtEl>
                                          <p:spTgt spid="33"/>
                                        </p:tgtEl>
                                        <p:attrNameLst>
                                          <p:attrName>ppt_x</p:attrName>
                                        </p:attrNameLst>
                                      </p:cBhvr>
                                      <p:tavLst>
                                        <p:tav tm="0">
                                          <p:val>
                                            <p:strVal val="#ppt_x"/>
                                          </p:val>
                                        </p:tav>
                                        <p:tav tm="100000">
                                          <p:val>
                                            <p:strVal val="#ppt_x"/>
                                          </p:val>
                                        </p:tav>
                                      </p:tavLst>
                                    </p:anim>
                                    <p:anim calcmode="lin" valueType="num">
                                      <p:cBhvr additive="base">
                                        <p:cTn id="26" dur="500" fill="hold"/>
                                        <p:tgtEl>
                                          <p:spTgt spid="3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additive="base">
                                        <p:cTn id="29" dur="500" fill="hold"/>
                                        <p:tgtEl>
                                          <p:spTgt spid="34"/>
                                        </p:tgtEl>
                                        <p:attrNameLst>
                                          <p:attrName>ppt_x</p:attrName>
                                        </p:attrNameLst>
                                      </p:cBhvr>
                                      <p:tavLst>
                                        <p:tav tm="0">
                                          <p:val>
                                            <p:strVal val="#ppt_x"/>
                                          </p:val>
                                        </p:tav>
                                        <p:tav tm="100000">
                                          <p:val>
                                            <p:strVal val="#ppt_x"/>
                                          </p:val>
                                        </p:tav>
                                      </p:tavLst>
                                    </p:anim>
                                    <p:anim calcmode="lin" valueType="num">
                                      <p:cBhvr additive="base">
                                        <p:cTn id="30" dur="500" fill="hold"/>
                                        <p:tgtEl>
                                          <p:spTgt spid="3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anim calcmode="lin" valueType="num">
                                      <p:cBhvr additive="base">
                                        <p:cTn id="33" dur="500" fill="hold"/>
                                        <p:tgtEl>
                                          <p:spTgt spid="35"/>
                                        </p:tgtEl>
                                        <p:attrNameLst>
                                          <p:attrName>ppt_x</p:attrName>
                                        </p:attrNameLst>
                                      </p:cBhvr>
                                      <p:tavLst>
                                        <p:tav tm="0">
                                          <p:val>
                                            <p:strVal val="#ppt_x"/>
                                          </p:val>
                                        </p:tav>
                                        <p:tav tm="100000">
                                          <p:val>
                                            <p:strVal val="#ppt_x"/>
                                          </p:val>
                                        </p:tav>
                                      </p:tavLst>
                                    </p:anim>
                                    <p:anim calcmode="lin" valueType="num">
                                      <p:cBhvr additive="base">
                                        <p:cTn id="34" dur="500" fill="hold"/>
                                        <p:tgtEl>
                                          <p:spTgt spid="35"/>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additive="base">
                                        <p:cTn id="37" dur="500" fill="hold"/>
                                        <p:tgtEl>
                                          <p:spTgt spid="36"/>
                                        </p:tgtEl>
                                        <p:attrNameLst>
                                          <p:attrName>ppt_x</p:attrName>
                                        </p:attrNameLst>
                                      </p:cBhvr>
                                      <p:tavLst>
                                        <p:tav tm="0">
                                          <p:val>
                                            <p:strVal val="#ppt_x"/>
                                          </p:val>
                                        </p:tav>
                                        <p:tav tm="100000">
                                          <p:val>
                                            <p:strVal val="#ppt_x"/>
                                          </p:val>
                                        </p:tav>
                                      </p:tavLst>
                                    </p:anim>
                                    <p:anim calcmode="lin" valueType="num">
                                      <p:cBhvr additive="base">
                                        <p:cTn id="3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3" grpId="0" animBg="1"/>
      <p:bldP spid="34" grpId="0" animBg="1"/>
      <p:bldP spid="35" grpId="0" animBg="1"/>
      <p:bldP spid="36" grpId="0" animBg="1"/>
      <p:bldP spid="6" grpId="0" animBg="1"/>
      <p:bldP spid="6"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3330106"/>
          </a:xfrm>
        </p:spPr>
        <p:txBody>
          <a:bodyPr/>
          <a:lstStyle/>
          <a:p>
            <a:pPr lvl="0"/>
            <a:r>
              <a:rPr lang="en-US" b="1" dirty="0">
                <a:latin typeface="+mn-lt"/>
              </a:rPr>
              <a:t>Modify and re-apply your YAML files to scale your apps.</a:t>
            </a:r>
          </a:p>
          <a:p>
            <a:pPr lvl="0"/>
            <a:r>
              <a:rPr lang="en-US" b="1" dirty="0">
                <a:latin typeface="+mn-lt"/>
              </a:rPr>
              <a:t>Scale the web app to 2 instances</a:t>
            </a:r>
          </a:p>
          <a:p>
            <a:pPr lvl="0"/>
            <a:r>
              <a:rPr lang="en-US" b="1" dirty="0">
                <a:latin typeface="+mn-lt"/>
              </a:rPr>
              <a:t>Scale the API app to 4 instances</a:t>
            </a:r>
          </a:p>
          <a:p>
            <a:pPr lvl="0"/>
            <a:r>
              <a:rPr lang="en-US" b="1" dirty="0">
                <a:latin typeface="+mn-lt"/>
              </a:rPr>
              <a:t>Fix any capacity issues that arise. </a:t>
            </a:r>
          </a:p>
          <a:p>
            <a:pPr lvl="0"/>
            <a:r>
              <a:rPr lang="en-US" b="1" dirty="0">
                <a:latin typeface="+mn-lt"/>
              </a:rPr>
              <a:t>Inspect how the load balancer changes its redirection of traffic during scaling.</a:t>
            </a:r>
          </a:p>
          <a:p>
            <a:pPr lvl="0"/>
            <a:r>
              <a:rPr lang="en-US" b="1" dirty="0">
                <a:latin typeface="+mn-lt"/>
              </a:rPr>
              <a:t>Configure your cluster with the cluster </a:t>
            </a:r>
            <a:r>
              <a:rPr lang="en-US" b="1" dirty="0" err="1">
                <a:latin typeface="+mn-lt"/>
              </a:rPr>
              <a:t>autoscaler</a:t>
            </a:r>
            <a:r>
              <a:rPr lang="en-US" b="1" dirty="0">
                <a:latin typeface="+mn-lt"/>
              </a:rPr>
              <a: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157240"/>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panose="020B0502040204020203" pitchFamily="34" charset="0"/>
                <a:cs typeface="Segoe UI" panose="020B0502040204020203" pitchFamily="34" charset="0"/>
              </a:rPr>
              <a:t>Challenge 5</a:t>
            </a:r>
          </a:p>
          <a:p>
            <a:r>
              <a:rPr lang="en-US" sz="3200" b="1" dirty="0">
                <a:latin typeface="+mn-lt"/>
                <a:hlinkClick r:id="rId3"/>
              </a:rPr>
              <a:t>Scaling and High Availability</a:t>
            </a:r>
            <a:endParaRPr lang="en-US" sz="3200" dirty="0">
              <a:latin typeface="+mn-lt"/>
            </a:endParaRPr>
          </a:p>
        </p:txBody>
      </p:sp>
    </p:spTree>
    <p:extLst>
      <p:ext uri="{BB962C8B-B14F-4D97-AF65-F5344CB8AC3E}">
        <p14:creationId xmlns:p14="http://schemas.microsoft.com/office/powerpoint/2010/main" val="225051280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295977"/>
          </a:xfrm>
        </p:spPr>
        <p:txBody>
          <a:bodyPr/>
          <a:lstStyle/>
          <a:p>
            <a:pPr lvl="0"/>
            <a:r>
              <a:rPr lang="en-US" b="1" dirty="0">
                <a:latin typeface="+mn-lt"/>
              </a:rPr>
              <a:t>Replace the backend (content-</a:t>
            </a:r>
            <a:r>
              <a:rPr lang="en-US" b="1" dirty="0" err="1">
                <a:latin typeface="+mn-lt"/>
              </a:rPr>
              <a:t>api</a:t>
            </a:r>
            <a:r>
              <a:rPr lang="en-US" b="1" dirty="0">
                <a:latin typeface="+mn-lt"/>
              </a:rPr>
              <a:t>) with a new version that retrieves the data from a MongoDB</a:t>
            </a:r>
          </a:p>
          <a:p>
            <a:pPr lvl="0"/>
            <a:r>
              <a:rPr lang="en-US" b="1" dirty="0">
                <a:latin typeface="+mn-lt"/>
              </a:rPr>
              <a:t>Add a daemon job (content-</a:t>
            </a:r>
            <a:r>
              <a:rPr lang="en-US" b="1" dirty="0" err="1">
                <a:latin typeface="+mn-lt"/>
              </a:rPr>
              <a:t>init</a:t>
            </a:r>
            <a:r>
              <a:rPr lang="en-US" b="1" dirty="0">
                <a:latin typeface="+mn-lt"/>
              </a:rPr>
              <a:t>) that runs one time to initialize and populate the MongoDB with the data</a:t>
            </a:r>
          </a:p>
          <a:p>
            <a:pPr lvl="0"/>
            <a:r>
              <a:rPr lang="en-US" b="1" dirty="0">
                <a:latin typeface="+mn-lt"/>
              </a:rPr>
              <a:t>This code already exists, you’re just going to package &amp; deploy it!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panose="020B0502040204020203" pitchFamily="34" charset="0"/>
                <a:cs typeface="Segoe UI" panose="020B0502040204020203" pitchFamily="34" charset="0"/>
              </a:rPr>
              <a:t>Fab Medical v2</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dirty="0">
                <a:ln>
                  <a:noFill/>
                </a:ln>
                <a:solidFill>
                  <a:srgbClr val="0078D7"/>
                </a:solidFill>
                <a:effectLst/>
                <a:uLnTx/>
                <a:uFillTx/>
                <a:latin typeface="Segoe UI" panose="020B0502040204020203" pitchFamily="34" charset="0"/>
                <a:cs typeface="Segoe UI" panose="020B0502040204020203" pitchFamily="34" charset="0"/>
              </a:rPr>
              <a:t>Let’s make it more robust</a:t>
            </a:r>
          </a:p>
        </p:txBody>
      </p:sp>
    </p:spTree>
    <p:extLst>
      <p:ext uri="{BB962C8B-B14F-4D97-AF65-F5344CB8AC3E}">
        <p14:creationId xmlns:p14="http://schemas.microsoft.com/office/powerpoint/2010/main" val="14507841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960227"/>
          </a:xfrm>
        </p:spPr>
        <p:txBody>
          <a:bodyPr/>
          <a:lstStyle/>
          <a:p>
            <a:pPr lvl="0"/>
            <a:r>
              <a:rPr lang="en-US" b="1" dirty="0">
                <a:latin typeface="+mn-lt"/>
              </a:rPr>
              <a:t>Deploy MongoDB from a public container registry (hint: </a:t>
            </a:r>
            <a:r>
              <a:rPr lang="en-US" b="1" dirty="0" err="1">
                <a:latin typeface="+mn-lt"/>
              </a:rPr>
              <a:t>DockerHub</a:t>
            </a:r>
            <a:r>
              <a:rPr lang="en-US" b="1" dirty="0">
                <a:latin typeface="+mn-lt"/>
              </a:rPr>
              <a: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157240"/>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panose="020B0502040204020203" pitchFamily="34" charset="0"/>
                <a:cs typeface="Segoe UI" panose="020B0502040204020203" pitchFamily="34" charset="0"/>
              </a:rPr>
              <a:t>Challenge 6</a:t>
            </a:r>
          </a:p>
          <a:p>
            <a:r>
              <a:rPr lang="en-US" sz="3200" b="1" dirty="0">
                <a:latin typeface="+mn-lt"/>
                <a:hlinkClick r:id="rId3"/>
              </a:rPr>
              <a:t>Deploy MongoDB to AKS</a:t>
            </a:r>
            <a:endParaRPr lang="en-US" sz="3200" dirty="0">
              <a:latin typeface="+mn-lt"/>
            </a:endParaRPr>
          </a:p>
        </p:txBody>
      </p:sp>
    </p:spTree>
    <p:extLst>
      <p:ext uri="{BB962C8B-B14F-4D97-AF65-F5344CB8AC3E}">
        <p14:creationId xmlns:p14="http://schemas.microsoft.com/office/powerpoint/2010/main" val="127636311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Rolling Updates &amp; Roll-Backs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8319" y="1743471"/>
            <a:ext cx="2369313" cy="3060194"/>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4070712" y="2093220"/>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4262427" y="3147535"/>
            <a:ext cx="754383"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43" name="Rectangle 42">
            <a:extLst>
              <a:ext uri="{FF2B5EF4-FFF2-40B4-BE49-F238E27FC236}">
                <a16:creationId xmlns:a16="http://schemas.microsoft.com/office/drawing/2014/main" id="{99A199BB-B971-4750-A0E7-8D8705E31655}"/>
              </a:ext>
            </a:extLst>
          </p:cNvPr>
          <p:cNvSpPr/>
          <p:nvPr/>
        </p:nvSpPr>
        <p:spPr bwMode="auto">
          <a:xfrm>
            <a:off x="5262563" y="3147535"/>
            <a:ext cx="770443" cy="879792"/>
          </a:xfrm>
          <a:prstGeom prst="rect">
            <a:avLst/>
          </a:prstGeom>
          <a:solidFill>
            <a:srgbClr val="00827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pic>
        <p:nvPicPr>
          <p:cNvPr id="47" name="Picture 46" descr="A screenshot of a cell phone&#10;&#10;Description generated with very high confidence">
            <a:extLst>
              <a:ext uri="{FF2B5EF4-FFF2-40B4-BE49-F238E27FC236}">
                <a16:creationId xmlns:a16="http://schemas.microsoft.com/office/drawing/2014/main" id="{6C3B5E0A-AD60-4082-9F34-6C5056417B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3385" y="1743471"/>
            <a:ext cx="2369313" cy="3060194"/>
          </a:xfrm>
          <a:prstGeom prst="rect">
            <a:avLst/>
          </a:prstGeom>
          <a:ln>
            <a:solidFill>
              <a:schemeClr val="bg1"/>
            </a:solidFill>
          </a:ln>
        </p:spPr>
      </p:pic>
      <p:sp>
        <p:nvSpPr>
          <p:cNvPr id="60" name="Rectangle 59">
            <a:extLst>
              <a:ext uri="{FF2B5EF4-FFF2-40B4-BE49-F238E27FC236}">
                <a16:creationId xmlns:a16="http://schemas.microsoft.com/office/drawing/2014/main" id="{301975F0-C32E-461F-81DD-358A36C67A04}"/>
              </a:ext>
            </a:extLst>
          </p:cNvPr>
          <p:cNvSpPr/>
          <p:nvPr/>
        </p:nvSpPr>
        <p:spPr bwMode="auto">
          <a:xfrm>
            <a:off x="6668904"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3" name="Picture 62" descr="A screenshot of a cell phone&#10;&#10;Description generated with very high confidence">
            <a:extLst>
              <a:ext uri="{FF2B5EF4-FFF2-40B4-BE49-F238E27FC236}">
                <a16:creationId xmlns:a16="http://schemas.microsoft.com/office/drawing/2014/main" id="{4F3B0C4A-70B5-4A90-8848-145BF30793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1624" y="1743471"/>
            <a:ext cx="2369313" cy="3060194"/>
          </a:xfrm>
          <a:prstGeom prst="rect">
            <a:avLst/>
          </a:prstGeom>
          <a:ln>
            <a:solidFill>
              <a:schemeClr val="bg1"/>
            </a:solidFill>
          </a:ln>
        </p:spPr>
      </p:pic>
      <p:sp>
        <p:nvSpPr>
          <p:cNvPr id="64" name="Rectangle 63">
            <a:extLst>
              <a:ext uri="{FF2B5EF4-FFF2-40B4-BE49-F238E27FC236}">
                <a16:creationId xmlns:a16="http://schemas.microsoft.com/office/drawing/2014/main" id="{CB090B5A-3E34-4D6C-A8E8-689CB476DC14}"/>
              </a:ext>
            </a:extLst>
          </p:cNvPr>
          <p:cNvSpPr/>
          <p:nvPr/>
        </p:nvSpPr>
        <p:spPr bwMode="auto">
          <a:xfrm>
            <a:off x="9247143"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 name="Rectangle: Rounded Corners 66">
            <a:extLst>
              <a:ext uri="{FF2B5EF4-FFF2-40B4-BE49-F238E27FC236}">
                <a16:creationId xmlns:a16="http://schemas.microsoft.com/office/drawing/2014/main" id="{9E56CC58-F1AB-4B8E-AC0D-DE39C4DDDCE5}"/>
              </a:ext>
            </a:extLst>
          </p:cNvPr>
          <p:cNvSpPr/>
          <p:nvPr/>
        </p:nvSpPr>
        <p:spPr bwMode="auto">
          <a:xfrm>
            <a:off x="2990492" y="2895825"/>
            <a:ext cx="8436772"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68" name="Rectangle 67">
            <a:extLst>
              <a:ext uri="{FF2B5EF4-FFF2-40B4-BE49-F238E27FC236}">
                <a16:creationId xmlns:a16="http://schemas.microsoft.com/office/drawing/2014/main" id="{211D764D-C19C-4F84-89E5-F76D112AABA8}"/>
              </a:ext>
            </a:extLst>
          </p:cNvPr>
          <p:cNvSpPr/>
          <p:nvPr/>
        </p:nvSpPr>
        <p:spPr bwMode="auto">
          <a:xfrm>
            <a:off x="6870253" y="3147535"/>
            <a:ext cx="754383"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69" name="Rectangle 68">
            <a:extLst>
              <a:ext uri="{FF2B5EF4-FFF2-40B4-BE49-F238E27FC236}">
                <a16:creationId xmlns:a16="http://schemas.microsoft.com/office/drawing/2014/main" id="{5049EA65-2C4F-4FEA-A2EA-DD6E16F53E2E}"/>
              </a:ext>
            </a:extLst>
          </p:cNvPr>
          <p:cNvSpPr/>
          <p:nvPr/>
        </p:nvSpPr>
        <p:spPr bwMode="auto">
          <a:xfrm>
            <a:off x="7870389" y="3147535"/>
            <a:ext cx="770443" cy="879792"/>
          </a:xfrm>
          <a:prstGeom prst="rect">
            <a:avLst/>
          </a:prstGeom>
          <a:solidFill>
            <a:srgbClr val="00827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sp>
        <p:nvSpPr>
          <p:cNvPr id="70" name="Rectangle 69">
            <a:extLst>
              <a:ext uri="{FF2B5EF4-FFF2-40B4-BE49-F238E27FC236}">
                <a16:creationId xmlns:a16="http://schemas.microsoft.com/office/drawing/2014/main" id="{9AEB5877-5DAC-4A2B-B48A-0C680B92E854}"/>
              </a:ext>
            </a:extLst>
          </p:cNvPr>
          <p:cNvSpPr/>
          <p:nvPr/>
        </p:nvSpPr>
        <p:spPr bwMode="auto">
          <a:xfrm>
            <a:off x="9413753" y="3147535"/>
            <a:ext cx="754383"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71" name="Rectangle 70">
            <a:extLst>
              <a:ext uri="{FF2B5EF4-FFF2-40B4-BE49-F238E27FC236}">
                <a16:creationId xmlns:a16="http://schemas.microsoft.com/office/drawing/2014/main" id="{2A30B053-B53A-4A16-9883-92B0289444C0}"/>
              </a:ext>
            </a:extLst>
          </p:cNvPr>
          <p:cNvSpPr/>
          <p:nvPr/>
        </p:nvSpPr>
        <p:spPr bwMode="auto">
          <a:xfrm>
            <a:off x="10413889" y="3147535"/>
            <a:ext cx="770443" cy="879792"/>
          </a:xfrm>
          <a:prstGeom prst="rect">
            <a:avLst/>
          </a:prstGeom>
          <a:solidFill>
            <a:srgbClr val="00827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sp>
        <p:nvSpPr>
          <p:cNvPr id="4" name="Scroll: Vertical 3">
            <a:extLst>
              <a:ext uri="{FF2B5EF4-FFF2-40B4-BE49-F238E27FC236}">
                <a16:creationId xmlns:a16="http://schemas.microsoft.com/office/drawing/2014/main" id="{E410EF21-6D10-45C6-AF6E-646A9B5D887B}"/>
              </a:ext>
            </a:extLst>
          </p:cNvPr>
          <p:cNvSpPr/>
          <p:nvPr/>
        </p:nvSpPr>
        <p:spPr bwMode="auto">
          <a:xfrm>
            <a:off x="251223" y="4672232"/>
            <a:ext cx="1607870" cy="1750806"/>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(with pod updates)</a:t>
            </a:r>
          </a:p>
        </p:txBody>
      </p:sp>
      <p:sp>
        <p:nvSpPr>
          <p:cNvPr id="72" name="TextBox 71">
            <a:extLst>
              <a:ext uri="{FF2B5EF4-FFF2-40B4-BE49-F238E27FC236}">
                <a16:creationId xmlns:a16="http://schemas.microsoft.com/office/drawing/2014/main" id="{7273E45A-A6DB-413F-9182-DC6D8B5E46C3}"/>
              </a:ext>
            </a:extLst>
          </p:cNvPr>
          <p:cNvSpPr txBox="1"/>
          <p:nvPr/>
        </p:nvSpPr>
        <p:spPr>
          <a:xfrm>
            <a:off x="4786301" y="5450998"/>
            <a:ext cx="2122544" cy="5447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Updated App</a:t>
            </a:r>
          </a:p>
        </p:txBody>
      </p:sp>
      <p:cxnSp>
        <p:nvCxnSpPr>
          <p:cNvPr id="73" name="Straight Arrow Connector 72">
            <a:extLst>
              <a:ext uri="{FF2B5EF4-FFF2-40B4-BE49-F238E27FC236}">
                <a16:creationId xmlns:a16="http://schemas.microsoft.com/office/drawing/2014/main" id="{ACC4DCD3-93D2-4384-98E5-BE58FFB197F2}"/>
              </a:ext>
            </a:extLst>
          </p:cNvPr>
          <p:cNvCxnSpPr>
            <a:cxnSpLocks/>
          </p:cNvCxnSpPr>
          <p:nvPr/>
        </p:nvCxnSpPr>
        <p:spPr>
          <a:xfrm flipH="1" flipV="1">
            <a:off x="5882031" y="4053322"/>
            <a:ext cx="108624" cy="1355472"/>
          </a:xfrm>
          <a:prstGeom prst="straightConnector1">
            <a:avLst/>
          </a:prstGeom>
          <a:ln w="571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A3CF43B-15C9-4051-9737-92593CEDB9DA}"/>
              </a:ext>
            </a:extLst>
          </p:cNvPr>
          <p:cNvCxnSpPr>
            <a:cxnSpLocks/>
          </p:cNvCxnSpPr>
          <p:nvPr/>
        </p:nvCxnSpPr>
        <p:spPr>
          <a:xfrm flipH="1" flipV="1">
            <a:off x="8474472" y="4069237"/>
            <a:ext cx="108624" cy="1355472"/>
          </a:xfrm>
          <a:prstGeom prst="straightConnector1">
            <a:avLst/>
          </a:prstGeom>
          <a:ln w="571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CFB61F57-9489-4B27-86E7-7ED43C5D7CF7}"/>
              </a:ext>
            </a:extLst>
          </p:cNvPr>
          <p:cNvSpPr txBox="1"/>
          <p:nvPr/>
        </p:nvSpPr>
        <p:spPr>
          <a:xfrm>
            <a:off x="7383083" y="5440897"/>
            <a:ext cx="2122544" cy="5447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Updated App</a:t>
            </a:r>
          </a:p>
        </p:txBody>
      </p:sp>
      <p:cxnSp>
        <p:nvCxnSpPr>
          <p:cNvPr id="82" name="Straight Arrow Connector 81">
            <a:extLst>
              <a:ext uri="{FF2B5EF4-FFF2-40B4-BE49-F238E27FC236}">
                <a16:creationId xmlns:a16="http://schemas.microsoft.com/office/drawing/2014/main" id="{B3173679-6342-453F-9292-2A5B0EE39DC3}"/>
              </a:ext>
            </a:extLst>
          </p:cNvPr>
          <p:cNvCxnSpPr>
            <a:cxnSpLocks/>
          </p:cNvCxnSpPr>
          <p:nvPr/>
        </p:nvCxnSpPr>
        <p:spPr>
          <a:xfrm flipH="1" flipV="1">
            <a:off x="11002596" y="4067368"/>
            <a:ext cx="108624" cy="1355472"/>
          </a:xfrm>
          <a:prstGeom prst="straightConnector1">
            <a:avLst/>
          </a:prstGeom>
          <a:ln w="571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A4C74BB6-B483-4922-A89F-2FEBC41BD88D}"/>
              </a:ext>
            </a:extLst>
          </p:cNvPr>
          <p:cNvSpPr txBox="1"/>
          <p:nvPr/>
        </p:nvSpPr>
        <p:spPr>
          <a:xfrm>
            <a:off x="9911207" y="5439028"/>
            <a:ext cx="2122544" cy="5447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Updated App</a:t>
            </a:r>
          </a:p>
        </p:txBody>
      </p:sp>
    </p:spTree>
    <p:extLst>
      <p:ext uri="{BB962C8B-B14F-4D97-AF65-F5344CB8AC3E}">
        <p14:creationId xmlns:p14="http://schemas.microsoft.com/office/powerpoint/2010/main" val="2708814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299 0.01365 L 0.0082 -0.42616 L 0.0082 -0.42616 " pathEditMode="relative" ptsTypes="AAA">
                                      <p:cBhvr>
                                        <p:cTn id="6" dur="2000" fill="hold"/>
                                        <p:tgtEl>
                                          <p:spTgt spid="4"/>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mph" presetSubtype="2" fill="hold" grpId="0" nodeType="withEffect">
                                  <p:stCondLst>
                                    <p:cond delay="0"/>
                                  </p:stCondLst>
                                  <p:childTnLst>
                                    <p:animClr clrSpc="rgb" dir="cw">
                                      <p:cBhvr>
                                        <p:cTn id="20" dur="2000" fill="hold"/>
                                        <p:tgtEl>
                                          <p:spTgt spid="42"/>
                                        </p:tgtEl>
                                        <p:attrNameLst>
                                          <p:attrName>fillcolor</p:attrName>
                                        </p:attrNameLst>
                                      </p:cBhvr>
                                      <p:to>
                                        <a:srgbClr val="B9B9B9"/>
                                      </p:to>
                                    </p:animClr>
                                    <p:set>
                                      <p:cBhvr>
                                        <p:cTn id="21" dur="2000" fill="hold"/>
                                        <p:tgtEl>
                                          <p:spTgt spid="42"/>
                                        </p:tgtEl>
                                        <p:attrNameLst>
                                          <p:attrName>fill.type</p:attrName>
                                        </p:attrNameLst>
                                      </p:cBhvr>
                                      <p:to>
                                        <p:strVal val="solid"/>
                                      </p:to>
                                    </p:set>
                                    <p:set>
                                      <p:cBhvr>
                                        <p:cTn id="22" dur="2000" fill="hold"/>
                                        <p:tgtEl>
                                          <p:spTgt spid="42"/>
                                        </p:tgtEl>
                                        <p:attrNameLst>
                                          <p:attrName>fill.on</p:attrName>
                                        </p:attrNameLst>
                                      </p:cBhvr>
                                      <p:to>
                                        <p:strVal val="true"/>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42"/>
                                        </p:tgtEl>
                                      </p:cBhvr>
                                    </p:animEffect>
                                    <p:set>
                                      <p:cBhvr>
                                        <p:cTn id="27" dur="1" fill="hold">
                                          <p:stCondLst>
                                            <p:cond delay="499"/>
                                          </p:stCondLst>
                                        </p:cTn>
                                        <p:tgtEl>
                                          <p:spTgt spid="42"/>
                                        </p:tgtEl>
                                        <p:attrNameLst>
                                          <p:attrName>style.visibility</p:attrName>
                                        </p:attrNameLst>
                                      </p:cBhvr>
                                      <p:to>
                                        <p:strVal val="hidden"/>
                                      </p:to>
                                    </p:set>
                                  </p:childTnLst>
                                </p:cTn>
                              </p:par>
                              <p:par>
                                <p:cTn id="28" presetID="1"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76"/>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77"/>
                                        </p:tgtEl>
                                        <p:attrNameLst>
                                          <p:attrName>style.visibility</p:attrName>
                                        </p:attrNameLst>
                                      </p:cBhvr>
                                      <p:to>
                                        <p:strVal val="visible"/>
                                      </p:to>
                                    </p:set>
                                  </p:childTnLst>
                                </p:cTn>
                              </p:par>
                              <p:par>
                                <p:cTn id="34" presetID="1" presetClass="emph" presetSubtype="2" fill="hold" nodeType="withEffect">
                                  <p:stCondLst>
                                    <p:cond delay="0"/>
                                  </p:stCondLst>
                                  <p:childTnLst>
                                    <p:animClr clrSpc="rgb" dir="cw">
                                      <p:cBhvr>
                                        <p:cTn id="35" dur="2000" fill="hold"/>
                                        <p:tgtEl>
                                          <p:spTgt spid="68"/>
                                        </p:tgtEl>
                                        <p:attrNameLst>
                                          <p:attrName>fillcolor</p:attrName>
                                        </p:attrNameLst>
                                      </p:cBhvr>
                                      <p:to>
                                        <a:srgbClr val="DCDCDC"/>
                                      </p:to>
                                    </p:animClr>
                                    <p:set>
                                      <p:cBhvr>
                                        <p:cTn id="36" dur="2000" fill="hold"/>
                                        <p:tgtEl>
                                          <p:spTgt spid="68"/>
                                        </p:tgtEl>
                                        <p:attrNameLst>
                                          <p:attrName>fill.type</p:attrName>
                                        </p:attrNameLst>
                                      </p:cBhvr>
                                      <p:to>
                                        <p:strVal val="solid"/>
                                      </p:to>
                                    </p:set>
                                    <p:set>
                                      <p:cBhvr>
                                        <p:cTn id="37" dur="2000" fill="hold"/>
                                        <p:tgtEl>
                                          <p:spTgt spid="68"/>
                                        </p:tgtEl>
                                        <p:attrNameLst>
                                          <p:attrName>fill.on</p:attrName>
                                        </p:attrNameLst>
                                      </p:cBhvr>
                                      <p:to>
                                        <p:strVal val="true"/>
                                      </p:to>
                                    </p:set>
                                  </p:childTnLst>
                                </p:cTn>
                              </p:par>
                              <p:par>
                                <p:cTn id="38" presetID="10" presetClass="exit" presetSubtype="0" fill="hold" nodeType="withEffect">
                                  <p:stCondLst>
                                    <p:cond delay="0"/>
                                  </p:stCondLst>
                                  <p:childTnLst>
                                    <p:animEffect transition="out" filter="fade">
                                      <p:cBhvr>
                                        <p:cTn id="39" dur="500"/>
                                        <p:tgtEl>
                                          <p:spTgt spid="73"/>
                                        </p:tgtEl>
                                      </p:cBhvr>
                                    </p:animEffect>
                                    <p:set>
                                      <p:cBhvr>
                                        <p:cTn id="40" dur="1" fill="hold">
                                          <p:stCondLst>
                                            <p:cond delay="499"/>
                                          </p:stCondLst>
                                        </p:cTn>
                                        <p:tgtEl>
                                          <p:spTgt spid="73"/>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72"/>
                                        </p:tgtEl>
                                      </p:cBhvr>
                                    </p:animEffect>
                                    <p:set>
                                      <p:cBhvr>
                                        <p:cTn id="43" dur="1" fill="hold">
                                          <p:stCondLst>
                                            <p:cond delay="499"/>
                                          </p:stCondLst>
                                        </p:cTn>
                                        <p:tgtEl>
                                          <p:spTgt spid="72"/>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0" nodeType="clickEffect">
                                  <p:stCondLst>
                                    <p:cond delay="0"/>
                                  </p:stCondLst>
                                  <p:childTnLst>
                                    <p:animEffect transition="out" filter="fade">
                                      <p:cBhvr>
                                        <p:cTn id="47" dur="500"/>
                                        <p:tgtEl>
                                          <p:spTgt spid="68"/>
                                        </p:tgtEl>
                                      </p:cBhvr>
                                    </p:animEffect>
                                    <p:set>
                                      <p:cBhvr>
                                        <p:cTn id="48" dur="1" fill="hold">
                                          <p:stCondLst>
                                            <p:cond delay="499"/>
                                          </p:stCondLst>
                                        </p:cTn>
                                        <p:tgtEl>
                                          <p:spTgt spid="6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3"/>
                                        </p:tgtEl>
                                        <p:attrNameLst>
                                          <p:attrName>style.visibility</p:attrName>
                                        </p:attrNameLst>
                                      </p:cBhvr>
                                      <p:to>
                                        <p:strVal val="visible"/>
                                      </p:to>
                                    </p:set>
                                  </p:childTnLst>
                                </p:cTn>
                              </p:par>
                              <p:par>
                                <p:cTn id="57" presetID="1" presetClass="emph" presetSubtype="2" fill="hold" nodeType="withEffect">
                                  <p:stCondLst>
                                    <p:cond delay="0"/>
                                  </p:stCondLst>
                                  <p:childTnLst>
                                    <p:animClr clrSpc="rgb" dir="cw">
                                      <p:cBhvr>
                                        <p:cTn id="58" dur="2000" fill="hold"/>
                                        <p:tgtEl>
                                          <p:spTgt spid="70"/>
                                        </p:tgtEl>
                                        <p:attrNameLst>
                                          <p:attrName>fillcolor</p:attrName>
                                        </p:attrNameLst>
                                      </p:cBhvr>
                                      <p:to>
                                        <a:srgbClr val="DCDCDC"/>
                                      </p:to>
                                    </p:animClr>
                                    <p:set>
                                      <p:cBhvr>
                                        <p:cTn id="59" dur="2000" fill="hold"/>
                                        <p:tgtEl>
                                          <p:spTgt spid="70"/>
                                        </p:tgtEl>
                                        <p:attrNameLst>
                                          <p:attrName>fill.type</p:attrName>
                                        </p:attrNameLst>
                                      </p:cBhvr>
                                      <p:to>
                                        <p:strVal val="solid"/>
                                      </p:to>
                                    </p:set>
                                    <p:set>
                                      <p:cBhvr>
                                        <p:cTn id="60" dur="2000" fill="hold"/>
                                        <p:tgtEl>
                                          <p:spTgt spid="70"/>
                                        </p:tgtEl>
                                        <p:attrNameLst>
                                          <p:attrName>fill.on</p:attrName>
                                        </p:attrNameLst>
                                      </p:cBhvr>
                                      <p:to>
                                        <p:strVal val="true"/>
                                      </p:to>
                                    </p:set>
                                  </p:childTnLst>
                                </p:cTn>
                              </p:par>
                              <p:par>
                                <p:cTn id="61" presetID="10" presetClass="exit" presetSubtype="0" fill="hold" nodeType="withEffect">
                                  <p:stCondLst>
                                    <p:cond delay="0"/>
                                  </p:stCondLst>
                                  <p:childTnLst>
                                    <p:animEffect transition="out" filter="fade">
                                      <p:cBhvr>
                                        <p:cTn id="62" dur="500"/>
                                        <p:tgtEl>
                                          <p:spTgt spid="76"/>
                                        </p:tgtEl>
                                      </p:cBhvr>
                                    </p:animEffect>
                                    <p:set>
                                      <p:cBhvr>
                                        <p:cTn id="63" dur="1" fill="hold">
                                          <p:stCondLst>
                                            <p:cond delay="499"/>
                                          </p:stCondLst>
                                        </p:cTn>
                                        <p:tgtEl>
                                          <p:spTgt spid="76"/>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77"/>
                                        </p:tgtEl>
                                      </p:cBhvr>
                                    </p:animEffect>
                                    <p:set>
                                      <p:cBhvr>
                                        <p:cTn id="66" dur="1" fill="hold">
                                          <p:stCondLst>
                                            <p:cond delay="499"/>
                                          </p:stCondLst>
                                        </p:cTn>
                                        <p:tgtEl>
                                          <p:spTgt spid="77"/>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grpId="0" nodeType="clickEffect">
                                  <p:stCondLst>
                                    <p:cond delay="0"/>
                                  </p:stCondLst>
                                  <p:childTnLst>
                                    <p:animEffect transition="out" filter="fade">
                                      <p:cBhvr>
                                        <p:cTn id="70" dur="500"/>
                                        <p:tgtEl>
                                          <p:spTgt spid="70"/>
                                        </p:tgtEl>
                                      </p:cBhvr>
                                    </p:animEffect>
                                    <p:set>
                                      <p:cBhvr>
                                        <p:cTn id="71" dur="1" fill="hold">
                                          <p:stCondLst>
                                            <p:cond delay="499"/>
                                          </p:stCondLst>
                                        </p:cTn>
                                        <p:tgtEl>
                                          <p:spTgt spid="70"/>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82"/>
                                        </p:tgtEl>
                                      </p:cBhvr>
                                    </p:animEffect>
                                    <p:set>
                                      <p:cBhvr>
                                        <p:cTn id="74" dur="1" fill="hold">
                                          <p:stCondLst>
                                            <p:cond delay="499"/>
                                          </p:stCondLst>
                                        </p:cTn>
                                        <p:tgtEl>
                                          <p:spTgt spid="82"/>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83"/>
                                        </p:tgtEl>
                                      </p:cBhvr>
                                    </p:animEffect>
                                    <p:set>
                                      <p:cBhvr>
                                        <p:cTn id="77" dur="1" fill="hold">
                                          <p:stCondLst>
                                            <p:cond delay="499"/>
                                          </p:stCondLst>
                                        </p:cTn>
                                        <p:tgtEl>
                                          <p:spTgt spid="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43" grpId="0" animBg="1"/>
      <p:bldP spid="68" grpId="0" animBg="1"/>
      <p:bldP spid="69" grpId="0" animBg="1"/>
      <p:bldP spid="70" grpId="0" animBg="1"/>
      <p:bldP spid="71" grpId="0" animBg="1"/>
      <p:bldP spid="4" grpId="0" animBg="1"/>
      <p:bldP spid="4" grpId="1" animBg="1"/>
      <p:bldP spid="72" grpId="0"/>
      <p:bldP spid="72" grpId="1"/>
      <p:bldP spid="77" grpId="0"/>
      <p:bldP spid="77" grpId="1"/>
      <p:bldP spid="83" grpId="0"/>
      <p:bldP spid="83" grpId="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B6E097B2-BE46-44FA-AC5B-A49CDA0F570C}"/>
              </a:ext>
            </a:extLst>
          </p:cNvPr>
          <p:cNvSpPr/>
          <p:nvPr/>
        </p:nvSpPr>
        <p:spPr bwMode="auto">
          <a:xfrm>
            <a:off x="9158115" y="1722567"/>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9AE9A5E9-C5D7-4C71-BFD9-94269448080B}"/>
              </a:ext>
            </a:extLst>
          </p:cNvPr>
          <p:cNvSpPr/>
          <p:nvPr/>
        </p:nvSpPr>
        <p:spPr bwMode="auto">
          <a:xfrm>
            <a:off x="6568740" y="1722568"/>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B3247AC5-5867-4650-8AEC-84E25D6BD430}"/>
              </a:ext>
            </a:extLst>
          </p:cNvPr>
          <p:cNvSpPr/>
          <p:nvPr/>
        </p:nvSpPr>
        <p:spPr bwMode="auto">
          <a:xfrm>
            <a:off x="3978319" y="1743471"/>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Blue – The Initial Deployment</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4070712"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4672801" y="315435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60" name="Rectangle 59">
            <a:extLst>
              <a:ext uri="{FF2B5EF4-FFF2-40B4-BE49-F238E27FC236}">
                <a16:creationId xmlns:a16="http://schemas.microsoft.com/office/drawing/2014/main" id="{301975F0-C32E-461F-81DD-358A36C67A04}"/>
              </a:ext>
            </a:extLst>
          </p:cNvPr>
          <p:cNvSpPr/>
          <p:nvPr/>
        </p:nvSpPr>
        <p:spPr bwMode="auto">
          <a:xfrm>
            <a:off x="6668904"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CB090B5A-3E34-4D6C-A8E8-689CB476DC14}"/>
              </a:ext>
            </a:extLst>
          </p:cNvPr>
          <p:cNvSpPr/>
          <p:nvPr/>
        </p:nvSpPr>
        <p:spPr bwMode="auto">
          <a:xfrm>
            <a:off x="9247143"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 name="Rectangle: Rounded Corners 66">
            <a:extLst>
              <a:ext uri="{FF2B5EF4-FFF2-40B4-BE49-F238E27FC236}">
                <a16:creationId xmlns:a16="http://schemas.microsoft.com/office/drawing/2014/main" id="{9E56CC58-F1AB-4B8E-AC0D-DE39C4DDDCE5}"/>
              </a:ext>
            </a:extLst>
          </p:cNvPr>
          <p:cNvSpPr/>
          <p:nvPr/>
        </p:nvSpPr>
        <p:spPr bwMode="auto">
          <a:xfrm>
            <a:off x="2990492" y="2895825"/>
            <a:ext cx="8436772"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68" name="Rectangle 67">
            <a:extLst>
              <a:ext uri="{FF2B5EF4-FFF2-40B4-BE49-F238E27FC236}">
                <a16:creationId xmlns:a16="http://schemas.microsoft.com/office/drawing/2014/main" id="{211D764D-C19C-4F84-89E5-F76D112AABA8}"/>
              </a:ext>
            </a:extLst>
          </p:cNvPr>
          <p:cNvSpPr/>
          <p:nvPr/>
        </p:nvSpPr>
        <p:spPr bwMode="auto">
          <a:xfrm>
            <a:off x="7280627" y="315435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70" name="Rectangle 69">
            <a:extLst>
              <a:ext uri="{FF2B5EF4-FFF2-40B4-BE49-F238E27FC236}">
                <a16:creationId xmlns:a16="http://schemas.microsoft.com/office/drawing/2014/main" id="{9AEB5877-5DAC-4A2B-B48A-0C680B92E854}"/>
              </a:ext>
            </a:extLst>
          </p:cNvPr>
          <p:cNvSpPr/>
          <p:nvPr/>
        </p:nvSpPr>
        <p:spPr bwMode="auto">
          <a:xfrm>
            <a:off x="9824127" y="315435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Tree>
    <p:extLst>
      <p:ext uri="{BB962C8B-B14F-4D97-AF65-F5344CB8AC3E}">
        <p14:creationId xmlns:p14="http://schemas.microsoft.com/office/powerpoint/2010/main" val="97794863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B6E097B2-BE46-44FA-AC5B-A49CDA0F570C}"/>
              </a:ext>
            </a:extLst>
          </p:cNvPr>
          <p:cNvSpPr/>
          <p:nvPr/>
        </p:nvSpPr>
        <p:spPr bwMode="auto">
          <a:xfrm>
            <a:off x="9158115" y="1722567"/>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9AE9A5E9-C5D7-4C71-BFD9-94269448080B}"/>
              </a:ext>
            </a:extLst>
          </p:cNvPr>
          <p:cNvSpPr/>
          <p:nvPr/>
        </p:nvSpPr>
        <p:spPr bwMode="auto">
          <a:xfrm>
            <a:off x="6568740" y="1722568"/>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B3247AC5-5867-4650-8AEC-84E25D6BD430}"/>
              </a:ext>
            </a:extLst>
          </p:cNvPr>
          <p:cNvSpPr/>
          <p:nvPr/>
        </p:nvSpPr>
        <p:spPr bwMode="auto">
          <a:xfrm>
            <a:off x="3978319" y="1743471"/>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Green – The New Deployment</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4070712"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4672801" y="312772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60" name="Rectangle 59">
            <a:extLst>
              <a:ext uri="{FF2B5EF4-FFF2-40B4-BE49-F238E27FC236}">
                <a16:creationId xmlns:a16="http://schemas.microsoft.com/office/drawing/2014/main" id="{301975F0-C32E-461F-81DD-358A36C67A04}"/>
              </a:ext>
            </a:extLst>
          </p:cNvPr>
          <p:cNvSpPr/>
          <p:nvPr/>
        </p:nvSpPr>
        <p:spPr bwMode="auto">
          <a:xfrm>
            <a:off x="6668904"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CB090B5A-3E34-4D6C-A8E8-689CB476DC14}"/>
              </a:ext>
            </a:extLst>
          </p:cNvPr>
          <p:cNvSpPr/>
          <p:nvPr/>
        </p:nvSpPr>
        <p:spPr bwMode="auto">
          <a:xfrm>
            <a:off x="9247143"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 name="Rectangle: Rounded Corners 66">
            <a:extLst>
              <a:ext uri="{FF2B5EF4-FFF2-40B4-BE49-F238E27FC236}">
                <a16:creationId xmlns:a16="http://schemas.microsoft.com/office/drawing/2014/main" id="{9E56CC58-F1AB-4B8E-AC0D-DE39C4DDDCE5}"/>
              </a:ext>
            </a:extLst>
          </p:cNvPr>
          <p:cNvSpPr/>
          <p:nvPr/>
        </p:nvSpPr>
        <p:spPr bwMode="auto">
          <a:xfrm>
            <a:off x="2990492" y="2895825"/>
            <a:ext cx="8436772"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68" name="Rectangle 67">
            <a:extLst>
              <a:ext uri="{FF2B5EF4-FFF2-40B4-BE49-F238E27FC236}">
                <a16:creationId xmlns:a16="http://schemas.microsoft.com/office/drawing/2014/main" id="{211D764D-C19C-4F84-89E5-F76D112AABA8}"/>
              </a:ext>
            </a:extLst>
          </p:cNvPr>
          <p:cNvSpPr/>
          <p:nvPr/>
        </p:nvSpPr>
        <p:spPr bwMode="auto">
          <a:xfrm>
            <a:off x="7280627" y="312772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70" name="Rectangle 69">
            <a:extLst>
              <a:ext uri="{FF2B5EF4-FFF2-40B4-BE49-F238E27FC236}">
                <a16:creationId xmlns:a16="http://schemas.microsoft.com/office/drawing/2014/main" id="{9AEB5877-5DAC-4A2B-B48A-0C680B92E854}"/>
              </a:ext>
            </a:extLst>
          </p:cNvPr>
          <p:cNvSpPr/>
          <p:nvPr/>
        </p:nvSpPr>
        <p:spPr bwMode="auto">
          <a:xfrm>
            <a:off x="9824127" y="312772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4" name="Scroll: Vertical 3">
            <a:extLst>
              <a:ext uri="{FF2B5EF4-FFF2-40B4-BE49-F238E27FC236}">
                <a16:creationId xmlns:a16="http://schemas.microsoft.com/office/drawing/2014/main" id="{E410EF21-6D10-45C6-AF6E-646A9B5D887B}"/>
              </a:ext>
            </a:extLst>
          </p:cNvPr>
          <p:cNvSpPr/>
          <p:nvPr/>
        </p:nvSpPr>
        <p:spPr bwMode="auto">
          <a:xfrm>
            <a:off x="251223" y="4672232"/>
            <a:ext cx="1607870" cy="1750806"/>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(with pod updates)</a:t>
            </a:r>
          </a:p>
        </p:txBody>
      </p:sp>
      <p:sp>
        <p:nvSpPr>
          <p:cNvPr id="18" name="Rectangle 17">
            <a:extLst>
              <a:ext uri="{FF2B5EF4-FFF2-40B4-BE49-F238E27FC236}">
                <a16:creationId xmlns:a16="http://schemas.microsoft.com/office/drawing/2014/main" id="{A5141DC0-5F43-4F52-9458-C3D0D43ECD87}"/>
              </a:ext>
            </a:extLst>
          </p:cNvPr>
          <p:cNvSpPr/>
          <p:nvPr/>
        </p:nvSpPr>
        <p:spPr bwMode="auto">
          <a:xfrm>
            <a:off x="4672801" y="4847835"/>
            <a:ext cx="1008820"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sp>
        <p:nvSpPr>
          <p:cNvPr id="19" name="Rectangle 18">
            <a:extLst>
              <a:ext uri="{FF2B5EF4-FFF2-40B4-BE49-F238E27FC236}">
                <a16:creationId xmlns:a16="http://schemas.microsoft.com/office/drawing/2014/main" id="{3B80C58A-2ACD-49B3-98F2-F694D05C4F8B}"/>
              </a:ext>
            </a:extLst>
          </p:cNvPr>
          <p:cNvSpPr/>
          <p:nvPr/>
        </p:nvSpPr>
        <p:spPr bwMode="auto">
          <a:xfrm>
            <a:off x="7280627" y="4847835"/>
            <a:ext cx="1008820"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sp>
        <p:nvSpPr>
          <p:cNvPr id="20" name="Rectangle 19">
            <a:extLst>
              <a:ext uri="{FF2B5EF4-FFF2-40B4-BE49-F238E27FC236}">
                <a16:creationId xmlns:a16="http://schemas.microsoft.com/office/drawing/2014/main" id="{35219C17-3FF0-4A0F-A00D-E5B59259A798}"/>
              </a:ext>
            </a:extLst>
          </p:cNvPr>
          <p:cNvSpPr/>
          <p:nvPr/>
        </p:nvSpPr>
        <p:spPr bwMode="auto">
          <a:xfrm>
            <a:off x="9824127" y="4847835"/>
            <a:ext cx="1008820"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sp>
        <p:nvSpPr>
          <p:cNvPr id="21" name="Scroll: Vertical 20">
            <a:extLst>
              <a:ext uri="{FF2B5EF4-FFF2-40B4-BE49-F238E27FC236}">
                <a16:creationId xmlns:a16="http://schemas.microsoft.com/office/drawing/2014/main" id="{00D60B6E-70EA-4953-AC56-10FB00ECC392}"/>
              </a:ext>
            </a:extLst>
          </p:cNvPr>
          <p:cNvSpPr/>
          <p:nvPr/>
        </p:nvSpPr>
        <p:spPr bwMode="auto">
          <a:xfrm>
            <a:off x="248292" y="4690682"/>
            <a:ext cx="1607870" cy="1750806"/>
          </a:xfrm>
          <a:prstGeom prst="verticalScroll">
            <a:avLst/>
          </a:prstGeom>
          <a:solidFill>
            <a:schemeClr val="tx1">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Service configuration</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update</a:t>
            </a:r>
          </a:p>
        </p:txBody>
      </p:sp>
      <p:sp>
        <p:nvSpPr>
          <p:cNvPr id="22" name="Title 3">
            <a:extLst>
              <a:ext uri="{FF2B5EF4-FFF2-40B4-BE49-F238E27FC236}">
                <a16:creationId xmlns:a16="http://schemas.microsoft.com/office/drawing/2014/main" id="{8FA32605-FA24-7241-AEA0-0323BB089487}"/>
              </a:ext>
            </a:extLst>
          </p:cNvPr>
          <p:cNvSpPr txBox="1">
            <a:spLocks/>
          </p:cNvSpPr>
          <p:nvPr/>
        </p:nvSpPr>
        <p:spPr>
          <a:xfrm>
            <a:off x="345825" y="257796"/>
            <a:ext cx="12192000" cy="543008"/>
          </a:xfrm>
          <a:prstGeom prst="rect">
            <a:avLst/>
          </a:prstGeom>
        </p:spPr>
        <p:txBody>
          <a:bodyPr/>
          <a:lst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5293"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POP QUIZ !!</a:t>
            </a:r>
          </a:p>
        </p:txBody>
      </p:sp>
      <p:sp>
        <p:nvSpPr>
          <p:cNvPr id="23" name="Title 3">
            <a:extLst>
              <a:ext uri="{FF2B5EF4-FFF2-40B4-BE49-F238E27FC236}">
                <a16:creationId xmlns:a16="http://schemas.microsoft.com/office/drawing/2014/main" id="{D3928458-EB8C-8A40-8AEE-D47E8A30D0F0}"/>
              </a:ext>
            </a:extLst>
          </p:cNvPr>
          <p:cNvSpPr txBox="1">
            <a:spLocks/>
          </p:cNvSpPr>
          <p:nvPr/>
        </p:nvSpPr>
        <p:spPr>
          <a:xfrm>
            <a:off x="498225" y="410196"/>
            <a:ext cx="12192000" cy="543008"/>
          </a:xfrm>
          <a:prstGeom prst="rect">
            <a:avLst/>
          </a:prstGeom>
        </p:spPr>
        <p:txBody>
          <a:bodyPr/>
          <a:lst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5293"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POP QUIZ !!</a:t>
            </a:r>
          </a:p>
        </p:txBody>
      </p:sp>
    </p:spTree>
    <p:extLst>
      <p:ext uri="{BB962C8B-B14F-4D97-AF65-F5344CB8AC3E}">
        <p14:creationId xmlns:p14="http://schemas.microsoft.com/office/powerpoint/2010/main" val="1744566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299 0.01365 L 0.0082 -0.42616 L 0.0082 -0.42616 " pathEditMode="relative" ptsTypes="AAA">
                                      <p:cBhvr>
                                        <p:cTn id="6" dur="2000" fill="hold"/>
                                        <p:tgtEl>
                                          <p:spTgt spid="4"/>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par>
                          <p:cTn id="11" fill="hold">
                            <p:stCondLst>
                              <p:cond delay="2500"/>
                            </p:stCondLst>
                            <p:childTnLst>
                              <p:par>
                                <p:cTn id="12" presetID="2" presetClass="entr" presetSubtype="4"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500" fill="hold"/>
                                        <p:tgtEl>
                                          <p:spTgt spid="18"/>
                                        </p:tgtEl>
                                        <p:attrNameLst>
                                          <p:attrName>ppt_x</p:attrName>
                                        </p:attrNameLst>
                                      </p:cBhvr>
                                      <p:tavLst>
                                        <p:tav tm="0">
                                          <p:val>
                                            <p:strVal val="#ppt_x"/>
                                          </p:val>
                                        </p:tav>
                                        <p:tav tm="100000">
                                          <p:val>
                                            <p:strVal val="#ppt_x"/>
                                          </p:val>
                                        </p:tav>
                                      </p:tavLst>
                                    </p:anim>
                                    <p:anim calcmode="lin" valueType="num">
                                      <p:cBhvr additive="base">
                                        <p:cTn id="15" dur="500" fill="hold"/>
                                        <p:tgtEl>
                                          <p:spTgt spid="18"/>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ppt_x"/>
                                          </p:val>
                                        </p:tav>
                                        <p:tav tm="100000">
                                          <p:val>
                                            <p:strVal val="#ppt_x"/>
                                          </p:val>
                                        </p:tav>
                                      </p:tavLst>
                                    </p:anim>
                                    <p:anim calcmode="lin" valueType="num">
                                      <p:cBhvr additive="base">
                                        <p:cTn id="19" dur="500" fill="hold"/>
                                        <p:tgtEl>
                                          <p:spTgt spid="19"/>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fill="hold"/>
                                        <p:tgtEl>
                                          <p:spTgt spid="20"/>
                                        </p:tgtEl>
                                        <p:attrNameLst>
                                          <p:attrName>ppt_x</p:attrName>
                                        </p:attrNameLst>
                                      </p:cBhvr>
                                      <p:tavLst>
                                        <p:tav tm="0">
                                          <p:val>
                                            <p:strVal val="#ppt_x"/>
                                          </p:val>
                                        </p:tav>
                                        <p:tav tm="100000">
                                          <p:val>
                                            <p:strVal val="#ppt_x"/>
                                          </p:val>
                                        </p:tav>
                                      </p:tavLst>
                                    </p:anim>
                                    <p:anim calcmode="lin" valueType="num">
                                      <p:cBhvr additive="base">
                                        <p:cTn id="2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2" nodeType="clickEffect">
                                  <p:stCondLst>
                                    <p:cond delay="0"/>
                                  </p:stCondLst>
                                  <p:childTnLst>
                                    <p:set>
                                      <p:cBhvr>
                                        <p:cTn id="27" dur="1" fill="hold">
                                          <p:stCondLst>
                                            <p:cond delay="0"/>
                                          </p:stCondLst>
                                        </p:cTn>
                                        <p:tgtEl>
                                          <p:spTgt spid="2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0" presetClass="path" presetSubtype="0" accel="50000" decel="50000" fill="hold" grpId="0" nodeType="clickEffect">
                                  <p:stCondLst>
                                    <p:cond delay="0"/>
                                  </p:stCondLst>
                                  <p:childTnLst>
                                    <p:animMotion origin="layout" path="M 0.00299 0.01366 L 0.0082 -0.42615 L 0.0082 -0.42592 " pathEditMode="relative" rAng="0" ptsTypes="AAA">
                                      <p:cBhvr>
                                        <p:cTn id="31" dur="2000" fill="hold"/>
                                        <p:tgtEl>
                                          <p:spTgt spid="21"/>
                                        </p:tgtEl>
                                        <p:attrNameLst>
                                          <p:attrName>ppt_x</p:attrName>
                                          <p:attrName>ppt_y</p:attrName>
                                        </p:attrNameLst>
                                      </p:cBhvr>
                                      <p:rCtr x="260" y="-21991"/>
                                    </p:animMotion>
                                  </p:childTnLst>
                                </p:cTn>
                              </p:par>
                            </p:childTnLst>
                          </p:cTn>
                        </p:par>
                        <p:par>
                          <p:cTn id="32" fill="hold">
                            <p:stCondLst>
                              <p:cond delay="2000"/>
                            </p:stCondLst>
                            <p:childTnLst>
                              <p:par>
                                <p:cTn id="33" presetID="10" presetClass="exit" presetSubtype="0" fill="hold" grpId="1" nodeType="afterEffect">
                                  <p:stCondLst>
                                    <p:cond delay="0"/>
                                  </p:stCondLst>
                                  <p:childTnLst>
                                    <p:animEffect transition="out" filter="fade">
                                      <p:cBhvr>
                                        <p:cTn id="34" dur="500"/>
                                        <p:tgtEl>
                                          <p:spTgt spid="21"/>
                                        </p:tgtEl>
                                      </p:cBhvr>
                                    </p:animEffect>
                                    <p:set>
                                      <p:cBhvr>
                                        <p:cTn id="35" dur="1" fill="hold">
                                          <p:stCondLst>
                                            <p:cond delay="499"/>
                                          </p:stCondLst>
                                        </p:cTn>
                                        <p:tgtEl>
                                          <p:spTgt spid="21"/>
                                        </p:tgtEl>
                                        <p:attrNameLst>
                                          <p:attrName>style.visibility</p:attrName>
                                        </p:attrNameLst>
                                      </p:cBhvr>
                                      <p:to>
                                        <p:strVal val="hidden"/>
                                      </p:to>
                                    </p:set>
                                  </p:childTnLst>
                                </p:cTn>
                              </p:par>
                            </p:childTnLst>
                          </p:cTn>
                        </p:par>
                        <p:par>
                          <p:cTn id="36" fill="hold">
                            <p:stCondLst>
                              <p:cond delay="2500"/>
                            </p:stCondLst>
                            <p:childTnLst>
                              <p:par>
                                <p:cTn id="37" presetID="42" presetClass="path" presetSubtype="0" accel="50000" decel="50000" fill="hold" grpId="0" nodeType="afterEffect">
                                  <p:stCondLst>
                                    <p:cond delay="0"/>
                                  </p:stCondLst>
                                  <p:childTnLst>
                                    <p:animMotion origin="layout" path="M 0 0 L 0 0.25 E" pathEditMode="relative" ptsTypes="">
                                      <p:cBhvr>
                                        <p:cTn id="38" dur="2000" fill="hold"/>
                                        <p:tgtEl>
                                          <p:spTgt spid="67"/>
                                        </p:tgtEl>
                                        <p:attrNameLst>
                                          <p:attrName>ppt_x</p:attrName>
                                          <p:attrName>ppt_y</p:attrName>
                                        </p:attrNameLst>
                                      </p:cBhvr>
                                    </p:animMotion>
                                  </p:childTnLst>
                                </p:cTn>
                              </p:par>
                            </p:childTnLst>
                          </p:cTn>
                        </p:par>
                        <p:par>
                          <p:cTn id="39" fill="hold">
                            <p:stCondLst>
                              <p:cond delay="4500"/>
                            </p:stCondLst>
                            <p:childTnLst>
                              <p:par>
                                <p:cTn id="40" presetID="10" presetClass="exit" presetSubtype="0" fill="hold" grpId="0" nodeType="afterEffect">
                                  <p:stCondLst>
                                    <p:cond delay="0"/>
                                  </p:stCondLst>
                                  <p:childTnLst>
                                    <p:animEffect transition="out" filter="fade">
                                      <p:cBhvr>
                                        <p:cTn id="41" dur="500"/>
                                        <p:tgtEl>
                                          <p:spTgt spid="42"/>
                                        </p:tgtEl>
                                      </p:cBhvr>
                                    </p:animEffect>
                                    <p:set>
                                      <p:cBhvr>
                                        <p:cTn id="42" dur="1" fill="hold">
                                          <p:stCondLst>
                                            <p:cond delay="499"/>
                                          </p:stCondLst>
                                        </p:cTn>
                                        <p:tgtEl>
                                          <p:spTgt spid="42"/>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68"/>
                                        </p:tgtEl>
                                      </p:cBhvr>
                                    </p:animEffect>
                                    <p:set>
                                      <p:cBhvr>
                                        <p:cTn id="45" dur="1" fill="hold">
                                          <p:stCondLst>
                                            <p:cond delay="499"/>
                                          </p:stCondLst>
                                        </p:cTn>
                                        <p:tgtEl>
                                          <p:spTgt spid="68"/>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70"/>
                                        </p:tgtEl>
                                      </p:cBhvr>
                                    </p:animEffect>
                                    <p:set>
                                      <p:cBhvr>
                                        <p:cTn id="48" dur="1" fill="hold">
                                          <p:stCondLst>
                                            <p:cond delay="499"/>
                                          </p:stCondLst>
                                        </p:cTn>
                                        <p:tgtEl>
                                          <p:spTgt spid="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7" grpId="0" animBg="1"/>
      <p:bldP spid="68" grpId="0" animBg="1"/>
      <p:bldP spid="70" grpId="0" animBg="1"/>
      <p:bldP spid="4" grpId="0" animBg="1"/>
      <p:bldP spid="4" grpId="1" animBg="1"/>
      <p:bldP spid="18" grpId="0" animBg="1"/>
      <p:bldP spid="19" grpId="0" animBg="1"/>
      <p:bldP spid="20" grpId="0" animBg="1"/>
      <p:bldP spid="21" grpId="0" animBg="1"/>
      <p:bldP spid="21" grpId="1" animBg="1"/>
      <p:bldP spid="21" grpId="2"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C3228-2D97-4FC9-A3BA-D40A2F8AC7B0}"/>
              </a:ext>
            </a:extLst>
          </p:cNvPr>
          <p:cNvSpPr>
            <a:spLocks noGrp="1"/>
          </p:cNvSpPr>
          <p:nvPr>
            <p:ph type="title"/>
          </p:nvPr>
        </p:nvSpPr>
        <p:spPr>
          <a:xfrm>
            <a:off x="2066885" y="2830398"/>
            <a:ext cx="8058229" cy="1793104"/>
          </a:xfrm>
        </p:spPr>
        <p:txBody>
          <a:bodyPr/>
          <a:lstStyle/>
          <a:p>
            <a:pPr algn="ctr"/>
            <a:r>
              <a:rPr lang="en-US" dirty="0">
                <a:latin typeface="+mn-lt"/>
              </a:rPr>
              <a:t>Containers</a:t>
            </a:r>
          </a:p>
        </p:txBody>
      </p:sp>
    </p:spTree>
    <p:extLst>
      <p:ext uri="{BB962C8B-B14F-4D97-AF65-F5344CB8AC3E}">
        <p14:creationId xmlns:p14="http://schemas.microsoft.com/office/powerpoint/2010/main" val="12082038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382154"/>
          </a:xfrm>
        </p:spPr>
        <p:txBody>
          <a:bodyPr/>
          <a:lstStyle/>
          <a:p>
            <a:pPr lvl="0"/>
            <a:r>
              <a:rPr lang="en-US" b="1" dirty="0">
                <a:latin typeface="+mn-lt"/>
              </a:rPr>
              <a:t>Perform a rolling update to a new version of the Web app</a:t>
            </a:r>
          </a:p>
          <a:p>
            <a:pPr lvl="0"/>
            <a:r>
              <a:rPr lang="en-US" b="1" dirty="0">
                <a:latin typeface="+mn-lt"/>
              </a:rPr>
              <a:t>Watch how the update rolls out by testing the Web app.</a:t>
            </a:r>
          </a:p>
          <a:p>
            <a:pPr lvl="0"/>
            <a:r>
              <a:rPr lang="en-US" b="1" dirty="0">
                <a:latin typeface="+mn-lt"/>
              </a:rPr>
              <a:t>Roll back to the original version.</a:t>
            </a:r>
          </a:p>
          <a:p>
            <a:pPr lvl="0"/>
            <a:r>
              <a:rPr lang="en-US" b="1" dirty="0">
                <a:latin typeface="+mn-lt"/>
              </a:rPr>
              <a:t>Perform the update again, this using the blue/green methodology.</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157240"/>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panose="020B0502040204020203" pitchFamily="34" charset="0"/>
                <a:cs typeface="Segoe UI" panose="020B0502040204020203" pitchFamily="34" charset="0"/>
              </a:rPr>
              <a:t>Challenge 7</a:t>
            </a:r>
          </a:p>
          <a:p>
            <a:r>
              <a:rPr lang="en-US" sz="3200" b="1" dirty="0">
                <a:latin typeface="+mn-lt"/>
                <a:hlinkClick r:id="rId3"/>
              </a:rPr>
              <a:t>Updates and Rollbacks</a:t>
            </a:r>
            <a:endParaRPr lang="en-US" sz="3200" dirty="0">
              <a:latin typeface="+mn-lt"/>
            </a:endParaRPr>
          </a:p>
        </p:txBody>
      </p:sp>
    </p:spTree>
    <p:extLst>
      <p:ext uri="{BB962C8B-B14F-4D97-AF65-F5344CB8AC3E}">
        <p14:creationId xmlns:p14="http://schemas.microsoft.com/office/powerpoint/2010/main" val="310108400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E802-F495-42B5-BA5C-79F807F5C3B1}"/>
              </a:ext>
            </a:extLst>
          </p:cNvPr>
          <p:cNvSpPr>
            <a:spLocks noGrp="1"/>
          </p:cNvSpPr>
          <p:nvPr>
            <p:ph type="title"/>
          </p:nvPr>
        </p:nvSpPr>
        <p:spPr/>
        <p:txBody>
          <a:bodyPr/>
          <a:lstStyle/>
          <a:p>
            <a:r>
              <a:rPr lang="en-US"/>
              <a:t>Kubernetes - Storage</a:t>
            </a:r>
          </a:p>
        </p:txBody>
      </p:sp>
    </p:spTree>
    <p:extLst>
      <p:ext uri="{BB962C8B-B14F-4D97-AF65-F5344CB8AC3E}">
        <p14:creationId xmlns:p14="http://schemas.microsoft.com/office/powerpoint/2010/main" val="94647924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6C6BD7F-17D7-4170-B1CD-D6FCCF6E3DF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4127945" y="1782165"/>
            <a:ext cx="4647494" cy="4647494"/>
          </a:xfrm>
          <a:prstGeom prst="rect">
            <a:avLst/>
          </a:prstGeom>
        </p:spPr>
      </p:pic>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Why we need to volumes ?</a:t>
            </a:r>
          </a:p>
        </p:txBody>
      </p:sp>
      <p:pic>
        <p:nvPicPr>
          <p:cNvPr id="7" name="Picture 6">
            <a:extLst>
              <a:ext uri="{FF2B5EF4-FFF2-40B4-BE49-F238E27FC236}">
                <a16:creationId xmlns:a16="http://schemas.microsoft.com/office/drawing/2014/main" id="{7E57B035-D0B2-4C5D-A5A4-3CF17B1CB7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01196" y="3421111"/>
            <a:ext cx="1900992" cy="1121098"/>
          </a:xfrm>
          <a:prstGeom prst="rect">
            <a:avLst/>
          </a:prstGeom>
        </p:spPr>
      </p:pic>
      <p:pic>
        <p:nvPicPr>
          <p:cNvPr id="14" name="Picture 13">
            <a:extLst>
              <a:ext uri="{FF2B5EF4-FFF2-40B4-BE49-F238E27FC236}">
                <a16:creationId xmlns:a16="http://schemas.microsoft.com/office/drawing/2014/main" id="{5CA97F8D-2433-4A15-BCA8-56F275874094}"/>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5501196" y="3421111"/>
            <a:ext cx="1900992" cy="1121098"/>
          </a:xfrm>
          <a:prstGeom prst="rect">
            <a:avLst/>
          </a:prstGeom>
        </p:spPr>
      </p:pic>
      <p:pic>
        <p:nvPicPr>
          <p:cNvPr id="9" name="Picture 8">
            <a:extLst>
              <a:ext uri="{FF2B5EF4-FFF2-40B4-BE49-F238E27FC236}">
                <a16:creationId xmlns:a16="http://schemas.microsoft.com/office/drawing/2014/main" id="{49E2DC86-18B2-4257-A695-A402C0894C8B}"/>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595585" y="3760452"/>
            <a:ext cx="339736" cy="339736"/>
          </a:xfrm>
          <a:prstGeom prst="rect">
            <a:avLst/>
          </a:prstGeom>
        </p:spPr>
      </p:pic>
      <p:grpSp>
        <p:nvGrpSpPr>
          <p:cNvPr id="17" name="Group 16">
            <a:extLst>
              <a:ext uri="{FF2B5EF4-FFF2-40B4-BE49-F238E27FC236}">
                <a16:creationId xmlns:a16="http://schemas.microsoft.com/office/drawing/2014/main" id="{7DE893B9-104B-4ADF-9229-532C98BF4256}"/>
              </a:ext>
            </a:extLst>
          </p:cNvPr>
          <p:cNvGrpSpPr/>
          <p:nvPr/>
        </p:nvGrpSpPr>
        <p:grpSpPr>
          <a:xfrm>
            <a:off x="840656" y="2847087"/>
            <a:ext cx="1826730" cy="1826730"/>
            <a:chOff x="840656" y="2847087"/>
            <a:chExt cx="1826730" cy="1826730"/>
          </a:xfrm>
        </p:grpSpPr>
        <p:pic>
          <p:nvPicPr>
            <p:cNvPr id="15" name="Picture 14">
              <a:extLst>
                <a:ext uri="{FF2B5EF4-FFF2-40B4-BE49-F238E27FC236}">
                  <a16:creationId xmlns:a16="http://schemas.microsoft.com/office/drawing/2014/main" id="{0014FD21-3180-4493-862F-610A7F0A9470}"/>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40656" y="2847087"/>
              <a:ext cx="1826730" cy="1826730"/>
            </a:xfrm>
            <a:prstGeom prst="rect">
              <a:avLst/>
            </a:prstGeom>
          </p:spPr>
        </p:pic>
        <p:sp>
          <p:nvSpPr>
            <p:cNvPr id="16" name="TextBox 15">
              <a:extLst>
                <a:ext uri="{FF2B5EF4-FFF2-40B4-BE49-F238E27FC236}">
                  <a16:creationId xmlns:a16="http://schemas.microsoft.com/office/drawing/2014/main" id="{7D50864C-EF78-436B-A86F-BF21D2FF1EE8}"/>
                </a:ext>
              </a:extLst>
            </p:cNvPr>
            <p:cNvSpPr txBox="1"/>
            <p:nvPr/>
          </p:nvSpPr>
          <p:spPr>
            <a:xfrm>
              <a:off x="1055656" y="3411716"/>
              <a:ext cx="1396729" cy="1037207"/>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Volume</a:t>
              </a:r>
            </a:p>
            <a:p>
              <a:pPr>
                <a:lnSpc>
                  <a:spcPct val="90000"/>
                </a:lnSpc>
                <a:spcAft>
                  <a:spcPts val="600"/>
                </a:spcAft>
              </a:pPr>
              <a:r>
                <a:rPr lang="en-US" sz="2400">
                  <a:solidFill>
                    <a:schemeClr val="bg1"/>
                  </a:solidFill>
                </a:rPr>
                <a:t> (state)</a:t>
              </a:r>
            </a:p>
          </p:txBody>
        </p:sp>
      </p:grpSp>
      <p:cxnSp>
        <p:nvCxnSpPr>
          <p:cNvPr id="18" name="Straight Arrow Connector 17">
            <a:extLst>
              <a:ext uri="{FF2B5EF4-FFF2-40B4-BE49-F238E27FC236}">
                <a16:creationId xmlns:a16="http://schemas.microsoft.com/office/drawing/2014/main" id="{79623CFB-5F46-4EC2-9855-E52C29AFD0F8}"/>
              </a:ext>
            </a:extLst>
          </p:cNvPr>
          <p:cNvCxnSpPr>
            <a:cxnSpLocks/>
          </p:cNvCxnSpPr>
          <p:nvPr/>
        </p:nvCxnSpPr>
        <p:spPr>
          <a:xfrm flipH="1">
            <a:off x="2570814" y="3930319"/>
            <a:ext cx="259432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CBABE0D-ABB8-4171-93ED-FE8A8544EDC0}"/>
              </a:ext>
            </a:extLst>
          </p:cNvPr>
          <p:cNvCxnSpPr>
            <a:cxnSpLocks/>
          </p:cNvCxnSpPr>
          <p:nvPr/>
        </p:nvCxnSpPr>
        <p:spPr>
          <a:xfrm>
            <a:off x="2570813" y="4100188"/>
            <a:ext cx="266824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D9DD11F-05A2-4B33-99C4-11D2F3EA5511}"/>
              </a:ext>
            </a:extLst>
          </p:cNvPr>
          <p:cNvSpPr/>
          <p:nvPr/>
        </p:nvSpPr>
        <p:spPr>
          <a:xfrm>
            <a:off x="7921982" y="3248594"/>
            <a:ext cx="3744936" cy="1200329"/>
          </a:xfrm>
          <a:prstGeom prst="rect">
            <a:avLst/>
          </a:prstGeom>
        </p:spPr>
        <p:txBody>
          <a:bodyPr wrap="none">
            <a:spAutoFit/>
          </a:bodyPr>
          <a:lstStyle/>
          <a:p>
            <a:pPr algn="ctr"/>
            <a:r>
              <a:rPr lang="en-US" sz="2400">
                <a:gradFill>
                  <a:gsLst>
                    <a:gs pos="1250">
                      <a:schemeClr val="tx1"/>
                    </a:gs>
                    <a:gs pos="100000">
                      <a:schemeClr val="tx1"/>
                    </a:gs>
                  </a:gsLst>
                  <a:lin ang="5400000" scaled="0"/>
                </a:gradFill>
                <a:latin typeface="+mj-lt"/>
              </a:rPr>
              <a:t>On-disk files in a Container </a:t>
            </a:r>
          </a:p>
          <a:p>
            <a:pPr algn="ctr"/>
            <a:r>
              <a:rPr lang="en-US" sz="2400">
                <a:gradFill>
                  <a:gsLst>
                    <a:gs pos="1250">
                      <a:schemeClr val="tx1"/>
                    </a:gs>
                    <a:gs pos="100000">
                      <a:schemeClr val="tx1"/>
                    </a:gs>
                  </a:gsLst>
                  <a:lin ang="5400000" scaled="0"/>
                </a:gradFill>
                <a:latin typeface="+mj-lt"/>
              </a:rPr>
              <a:t>are </a:t>
            </a:r>
          </a:p>
          <a:p>
            <a:pPr algn="ctr"/>
            <a:r>
              <a:rPr lang="en-US" sz="2400">
                <a:gradFill>
                  <a:gsLst>
                    <a:gs pos="1250">
                      <a:schemeClr val="tx1"/>
                    </a:gs>
                    <a:gs pos="100000">
                      <a:schemeClr val="tx1"/>
                    </a:gs>
                  </a:gsLst>
                  <a:lin ang="5400000" scaled="0"/>
                </a:gradFill>
                <a:latin typeface="+mj-lt"/>
              </a:rPr>
              <a:t>ephemeral</a:t>
            </a:r>
          </a:p>
        </p:txBody>
      </p:sp>
    </p:spTree>
    <p:extLst>
      <p:ext uri="{BB962C8B-B14F-4D97-AF65-F5344CB8AC3E}">
        <p14:creationId xmlns:p14="http://schemas.microsoft.com/office/powerpoint/2010/main" val="41383815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xit" presetSubtype="0" fill="hold" nodeType="clickEffect">
                                  <p:stCondLst>
                                    <p:cond delay="0"/>
                                  </p:stCondLst>
                                  <p:childTnLst>
                                    <p:animEffect transition="out" filter="fade">
                                      <p:cBhvr>
                                        <p:cTn id="19" dur="1000"/>
                                        <p:tgtEl>
                                          <p:spTgt spid="14"/>
                                        </p:tgtEl>
                                      </p:cBhvr>
                                    </p:animEffect>
                                    <p:anim calcmode="lin" valueType="num">
                                      <p:cBhvr>
                                        <p:cTn id="20" dur="1000"/>
                                        <p:tgtEl>
                                          <p:spTgt spid="14"/>
                                        </p:tgtEl>
                                        <p:attrNameLst>
                                          <p:attrName>ppt_x</p:attrName>
                                        </p:attrNameLst>
                                      </p:cBhvr>
                                      <p:tavLst>
                                        <p:tav tm="0">
                                          <p:val>
                                            <p:strVal val="ppt_x"/>
                                          </p:val>
                                        </p:tav>
                                        <p:tav tm="100000">
                                          <p:val>
                                            <p:strVal val="ppt_x"/>
                                          </p:val>
                                        </p:tav>
                                      </p:tavLst>
                                    </p:anim>
                                    <p:anim calcmode="lin" valueType="num">
                                      <p:cBhvr>
                                        <p:cTn id="21" dur="1000"/>
                                        <p:tgtEl>
                                          <p:spTgt spid="14"/>
                                        </p:tgtEl>
                                        <p:attrNameLst>
                                          <p:attrName>ppt_y</p:attrName>
                                        </p:attrNameLst>
                                      </p:cBhvr>
                                      <p:tavLst>
                                        <p:tav tm="0">
                                          <p:val>
                                            <p:strVal val="ppt_y"/>
                                          </p:val>
                                        </p:tav>
                                        <p:tav tm="100000">
                                          <p:val>
                                            <p:strVal val="ppt_y+.1"/>
                                          </p:val>
                                        </p:tav>
                                      </p:tavLst>
                                    </p:anim>
                                    <p:set>
                                      <p:cBhvr>
                                        <p:cTn id="22" dur="1" fill="hold">
                                          <p:stCondLst>
                                            <p:cond delay="999"/>
                                          </p:stCondLst>
                                        </p:cTn>
                                        <p:tgtEl>
                                          <p:spTgt spid="14"/>
                                        </p:tgtEl>
                                        <p:attrNameLst>
                                          <p:attrName>style.visibility</p:attrName>
                                        </p:attrNameLst>
                                      </p:cBhvr>
                                      <p:to>
                                        <p:strVal val="hidden"/>
                                      </p:to>
                                    </p:set>
                                  </p:childTnLst>
                                </p:cTn>
                              </p:par>
                              <p:par>
                                <p:cTn id="23" presetID="42" presetClass="exit" presetSubtype="0" fill="hold" nodeType="withEffect">
                                  <p:stCondLst>
                                    <p:cond delay="0"/>
                                  </p:stCondLst>
                                  <p:childTnLst>
                                    <p:animEffect transition="out" filter="fade">
                                      <p:cBhvr>
                                        <p:cTn id="24" dur="1000"/>
                                        <p:tgtEl>
                                          <p:spTgt spid="9"/>
                                        </p:tgtEl>
                                      </p:cBhvr>
                                    </p:animEffect>
                                    <p:anim calcmode="lin" valueType="num">
                                      <p:cBhvr>
                                        <p:cTn id="25" dur="1000"/>
                                        <p:tgtEl>
                                          <p:spTgt spid="9"/>
                                        </p:tgtEl>
                                        <p:attrNameLst>
                                          <p:attrName>ppt_x</p:attrName>
                                        </p:attrNameLst>
                                      </p:cBhvr>
                                      <p:tavLst>
                                        <p:tav tm="0">
                                          <p:val>
                                            <p:strVal val="ppt_x"/>
                                          </p:val>
                                        </p:tav>
                                        <p:tav tm="100000">
                                          <p:val>
                                            <p:strVal val="ppt_x"/>
                                          </p:val>
                                        </p:tav>
                                      </p:tavLst>
                                    </p:anim>
                                    <p:anim calcmode="lin" valueType="num">
                                      <p:cBhvr>
                                        <p:cTn id="26" dur="1000"/>
                                        <p:tgtEl>
                                          <p:spTgt spid="9"/>
                                        </p:tgtEl>
                                        <p:attrNameLst>
                                          <p:attrName>ppt_y</p:attrName>
                                        </p:attrNameLst>
                                      </p:cBhvr>
                                      <p:tavLst>
                                        <p:tav tm="0">
                                          <p:val>
                                            <p:strVal val="ppt_y"/>
                                          </p:val>
                                        </p:tav>
                                        <p:tav tm="100000">
                                          <p:val>
                                            <p:strVal val="ppt_y+.1"/>
                                          </p:val>
                                        </p:tav>
                                      </p:tavLst>
                                    </p:anim>
                                    <p:set>
                                      <p:cBhvr>
                                        <p:cTn id="27" dur="1" fill="hold">
                                          <p:stCondLst>
                                            <p:cond delay="999"/>
                                          </p:stCondLst>
                                        </p:cTn>
                                        <p:tgtEl>
                                          <p:spTgt spid="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up)">
                                      <p:cBhvr>
                                        <p:cTn id="49" dur="500"/>
                                        <p:tgtEl>
                                          <p:spTgt spid="18"/>
                                        </p:tgtEl>
                                      </p:cBhvr>
                                    </p:animEffect>
                                  </p:childTnLst>
                                </p:cTn>
                              </p:par>
                              <p:par>
                                <p:cTn id="50" presetID="22" presetClass="entr" presetSubtype="1"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up)">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Different Types</a:t>
            </a:r>
          </a:p>
        </p:txBody>
      </p:sp>
      <p:graphicFrame>
        <p:nvGraphicFramePr>
          <p:cNvPr id="2" name="Diagram 1">
            <a:extLst>
              <a:ext uri="{FF2B5EF4-FFF2-40B4-BE49-F238E27FC236}">
                <a16:creationId xmlns:a16="http://schemas.microsoft.com/office/drawing/2014/main" id="{04356E7B-5FDA-458D-9177-582E180EAD97}"/>
              </a:ext>
            </a:extLst>
          </p:cNvPr>
          <p:cNvGraphicFramePr/>
          <p:nvPr>
            <p:extLst>
              <p:ext uri="{D42A27DB-BD31-4B8C-83A1-F6EECF244321}">
                <p14:modId xmlns:p14="http://schemas.microsoft.com/office/powerpoint/2010/main" val="1887676775"/>
              </p:ext>
            </p:extLst>
          </p:nvPr>
        </p:nvGraphicFramePr>
        <p:xfrm>
          <a:off x="726587" y="1827817"/>
          <a:ext cx="5269480" cy="4669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9" name="Picture 18">
            <a:extLst>
              <a:ext uri="{FF2B5EF4-FFF2-40B4-BE49-F238E27FC236}">
                <a16:creationId xmlns:a16="http://schemas.microsoft.com/office/drawing/2014/main" id="{38EA57A0-CA1F-4082-904A-4935CDB77131}"/>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tretch>
            <a:fillRect/>
          </a:stretch>
        </p:blipFill>
        <p:spPr>
          <a:xfrm>
            <a:off x="6581392" y="1659328"/>
            <a:ext cx="4647494" cy="4647494"/>
          </a:xfrm>
          <a:prstGeom prst="rect">
            <a:avLst/>
          </a:prstGeom>
        </p:spPr>
      </p:pic>
      <p:sp>
        <p:nvSpPr>
          <p:cNvPr id="6" name="TextBox 5">
            <a:extLst>
              <a:ext uri="{FF2B5EF4-FFF2-40B4-BE49-F238E27FC236}">
                <a16:creationId xmlns:a16="http://schemas.microsoft.com/office/drawing/2014/main" id="{C9249476-0C77-4559-92D9-A0E9FF245930}"/>
              </a:ext>
            </a:extLst>
          </p:cNvPr>
          <p:cNvSpPr txBox="1"/>
          <p:nvPr/>
        </p:nvSpPr>
        <p:spPr>
          <a:xfrm>
            <a:off x="8312046" y="2780675"/>
            <a:ext cx="1028167" cy="627864"/>
          </a:xfrm>
          <a:prstGeom prst="rect">
            <a:avLst/>
          </a:prstGeom>
          <a:solidFill>
            <a:srgbClr val="00B050"/>
          </a:solidFill>
        </p:spPr>
        <p:txBody>
          <a:bodyPr wrap="none" lIns="182880" tIns="146304" rIns="182880" bIns="146304" rtlCol="0">
            <a:spAutoFit/>
          </a:bodyPr>
          <a:lstStyle/>
          <a:p>
            <a:pPr>
              <a:lnSpc>
                <a:spcPct val="90000"/>
              </a:lnSpc>
              <a:spcAft>
                <a:spcPts val="600"/>
              </a:spcAft>
            </a:pPr>
            <a:r>
              <a:rPr lang="en-US" sz="2400">
                <a:solidFill>
                  <a:schemeClr val="bg1"/>
                </a:solidFill>
              </a:rPr>
              <a:t>RAM</a:t>
            </a:r>
          </a:p>
        </p:txBody>
      </p:sp>
      <p:sp>
        <p:nvSpPr>
          <p:cNvPr id="20" name="TextBox 19">
            <a:extLst>
              <a:ext uri="{FF2B5EF4-FFF2-40B4-BE49-F238E27FC236}">
                <a16:creationId xmlns:a16="http://schemas.microsoft.com/office/drawing/2014/main" id="{F707210B-BB1F-4ACC-AF20-EF150883258A}"/>
              </a:ext>
            </a:extLst>
          </p:cNvPr>
          <p:cNvSpPr txBox="1"/>
          <p:nvPr/>
        </p:nvSpPr>
        <p:spPr>
          <a:xfrm>
            <a:off x="8020762" y="3652730"/>
            <a:ext cx="1768754" cy="627864"/>
          </a:xfrm>
          <a:prstGeom prst="rect">
            <a:avLst/>
          </a:prstGeom>
          <a:solidFill>
            <a:srgbClr val="00B050"/>
          </a:solidFill>
        </p:spPr>
        <p:txBody>
          <a:bodyPr wrap="none" lIns="182880" tIns="146304" rIns="182880" bIns="146304" rtlCol="0">
            <a:spAutoFit/>
          </a:bodyPr>
          <a:lstStyle/>
          <a:p>
            <a:pPr>
              <a:lnSpc>
                <a:spcPct val="90000"/>
              </a:lnSpc>
              <a:spcAft>
                <a:spcPts val="600"/>
              </a:spcAft>
            </a:pPr>
            <a:r>
              <a:rPr lang="en-US" sz="2400">
                <a:solidFill>
                  <a:schemeClr val="bg1"/>
                </a:solidFill>
              </a:rPr>
              <a:t>HDD /SSD</a:t>
            </a:r>
          </a:p>
        </p:txBody>
      </p:sp>
      <p:pic>
        <p:nvPicPr>
          <p:cNvPr id="21" name="Picture 20">
            <a:extLst>
              <a:ext uri="{FF2B5EF4-FFF2-40B4-BE49-F238E27FC236}">
                <a16:creationId xmlns:a16="http://schemas.microsoft.com/office/drawing/2014/main" id="{7BE5A660-7740-47A8-875A-B6B83A07D88B}"/>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tretch>
            <a:fillRect/>
          </a:stretch>
        </p:blipFill>
        <p:spPr>
          <a:xfrm>
            <a:off x="0" y="3587571"/>
            <a:ext cx="1900992" cy="1121098"/>
          </a:xfrm>
          <a:prstGeom prst="rect">
            <a:avLst/>
          </a:prstGeom>
        </p:spPr>
      </p:pic>
      <p:cxnSp>
        <p:nvCxnSpPr>
          <p:cNvPr id="23" name="Straight Arrow Connector 22">
            <a:extLst>
              <a:ext uri="{FF2B5EF4-FFF2-40B4-BE49-F238E27FC236}">
                <a16:creationId xmlns:a16="http://schemas.microsoft.com/office/drawing/2014/main" id="{D0EC13E4-B02D-4B2E-9D47-512D786C9AA4}"/>
              </a:ext>
            </a:extLst>
          </p:cNvPr>
          <p:cNvCxnSpPr>
            <a:cxnSpLocks/>
          </p:cNvCxnSpPr>
          <p:nvPr/>
        </p:nvCxnSpPr>
        <p:spPr>
          <a:xfrm>
            <a:off x="4706911" y="2046157"/>
            <a:ext cx="3507699" cy="959371"/>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0AA6D0C5-6498-4CEC-A628-99265CA7453A}"/>
              </a:ext>
            </a:extLst>
          </p:cNvPr>
          <p:cNvCxnSpPr>
            <a:cxnSpLocks/>
          </p:cNvCxnSpPr>
          <p:nvPr/>
        </p:nvCxnSpPr>
        <p:spPr>
          <a:xfrm>
            <a:off x="4706911" y="2098623"/>
            <a:ext cx="3313851" cy="1753850"/>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Straight Arrow Connector 28">
            <a:extLst>
              <a:ext uri="{FF2B5EF4-FFF2-40B4-BE49-F238E27FC236}">
                <a16:creationId xmlns:a16="http://schemas.microsoft.com/office/drawing/2014/main" id="{71B2CE21-1DD9-4DF0-BA56-D6648B21336C}"/>
              </a:ext>
            </a:extLst>
          </p:cNvPr>
          <p:cNvCxnSpPr>
            <a:cxnSpLocks/>
          </p:cNvCxnSpPr>
          <p:nvPr/>
        </p:nvCxnSpPr>
        <p:spPr>
          <a:xfrm>
            <a:off x="4706911" y="2849444"/>
            <a:ext cx="3313851" cy="1133631"/>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100849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par>
                                <p:cTn id="21" presetID="22" presetClass="entr" presetSubtype="8"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left)">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left)">
                                      <p:cBhvr>
                                        <p:cTn id="3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6" grpId="0" animBg="1"/>
      <p:bldP spid="2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Different Types of Volumes</a:t>
            </a:r>
          </a:p>
        </p:txBody>
      </p:sp>
      <p:graphicFrame>
        <p:nvGraphicFramePr>
          <p:cNvPr id="2" name="Diagram 1">
            <a:extLst>
              <a:ext uri="{FF2B5EF4-FFF2-40B4-BE49-F238E27FC236}">
                <a16:creationId xmlns:a16="http://schemas.microsoft.com/office/drawing/2014/main" id="{04356E7B-5FDA-458D-9177-582E180EAD97}"/>
              </a:ext>
            </a:extLst>
          </p:cNvPr>
          <p:cNvGraphicFramePr/>
          <p:nvPr>
            <p:extLst>
              <p:ext uri="{D42A27DB-BD31-4B8C-83A1-F6EECF244321}">
                <p14:modId xmlns:p14="http://schemas.microsoft.com/office/powerpoint/2010/main" val="1052450368"/>
              </p:ext>
            </p:extLst>
          </p:nvPr>
        </p:nvGraphicFramePr>
        <p:xfrm>
          <a:off x="726587" y="1827817"/>
          <a:ext cx="5269480" cy="4669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1" name="Picture 20">
            <a:extLst>
              <a:ext uri="{FF2B5EF4-FFF2-40B4-BE49-F238E27FC236}">
                <a16:creationId xmlns:a16="http://schemas.microsoft.com/office/drawing/2014/main" id="{7BE5A660-7740-47A8-875A-B6B83A07D88B}"/>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tretch>
            <a:fillRect/>
          </a:stretch>
        </p:blipFill>
        <p:spPr>
          <a:xfrm>
            <a:off x="0" y="3587571"/>
            <a:ext cx="1900992" cy="1121098"/>
          </a:xfrm>
          <a:prstGeom prst="rect">
            <a:avLst/>
          </a:prstGeom>
        </p:spPr>
      </p:pic>
      <p:cxnSp>
        <p:nvCxnSpPr>
          <p:cNvPr id="12" name="Straight Arrow Connector 11">
            <a:extLst>
              <a:ext uri="{FF2B5EF4-FFF2-40B4-BE49-F238E27FC236}">
                <a16:creationId xmlns:a16="http://schemas.microsoft.com/office/drawing/2014/main" id="{E4896C41-F118-4229-81F0-8BB62AEFAD5F}"/>
              </a:ext>
            </a:extLst>
          </p:cNvPr>
          <p:cNvCxnSpPr>
            <a:cxnSpLocks/>
          </p:cNvCxnSpPr>
          <p:nvPr/>
        </p:nvCxnSpPr>
        <p:spPr>
          <a:xfrm flipV="1">
            <a:off x="4811843" y="3515194"/>
            <a:ext cx="2330721" cy="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026" name="Picture 2" descr="See the source image">
            <a:extLst>
              <a:ext uri="{FF2B5EF4-FFF2-40B4-BE49-F238E27FC236}">
                <a16:creationId xmlns:a16="http://schemas.microsoft.com/office/drawing/2014/main" id="{F6BFB20E-3ED9-4994-A283-E0829B334D8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80528" y="1232941"/>
            <a:ext cx="2148909" cy="16116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94B9841F-26E4-4DD0-ABFB-93B21F74EA7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67667" y="2707384"/>
            <a:ext cx="2374633" cy="12466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4F44BAEE-2BA6-4A18-9CEF-1FF579BF641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50898" y="3954066"/>
            <a:ext cx="2516505" cy="1554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9561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par>
                                <p:cTn id="11" presetID="10" presetClass="entr" presetSubtype="0"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animEffect transition="in" filter="fade">
                                      <p:cBhvr>
                                        <p:cTn id="13" dur="500"/>
                                        <p:tgtEl>
                                          <p:spTgt spid="103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PV vs PVC</a:t>
            </a:r>
          </a:p>
        </p:txBody>
      </p:sp>
      <p:graphicFrame>
        <p:nvGraphicFramePr>
          <p:cNvPr id="2" name="Diagram 1">
            <a:extLst>
              <a:ext uri="{FF2B5EF4-FFF2-40B4-BE49-F238E27FC236}">
                <a16:creationId xmlns:a16="http://schemas.microsoft.com/office/drawing/2014/main" id="{04356E7B-5FDA-458D-9177-582E180EAD97}"/>
              </a:ext>
            </a:extLst>
          </p:cNvPr>
          <p:cNvGraphicFramePr/>
          <p:nvPr>
            <p:extLst>
              <p:ext uri="{D42A27DB-BD31-4B8C-83A1-F6EECF244321}">
                <p14:modId xmlns:p14="http://schemas.microsoft.com/office/powerpoint/2010/main" val="3050273410"/>
              </p:ext>
            </p:extLst>
          </p:nvPr>
        </p:nvGraphicFramePr>
        <p:xfrm>
          <a:off x="726587" y="1827817"/>
          <a:ext cx="5269480" cy="4669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1" name="Picture 20">
            <a:extLst>
              <a:ext uri="{FF2B5EF4-FFF2-40B4-BE49-F238E27FC236}">
                <a16:creationId xmlns:a16="http://schemas.microsoft.com/office/drawing/2014/main" id="{7BE5A660-7740-47A8-875A-B6B83A07D88B}"/>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tretch>
            <a:fillRect/>
          </a:stretch>
        </p:blipFill>
        <p:spPr>
          <a:xfrm>
            <a:off x="0" y="3587571"/>
            <a:ext cx="1900992" cy="1121098"/>
          </a:xfrm>
          <a:prstGeom prst="rect">
            <a:avLst/>
          </a:prstGeom>
        </p:spPr>
      </p:pic>
      <p:cxnSp>
        <p:nvCxnSpPr>
          <p:cNvPr id="12" name="Straight Arrow Connector 11">
            <a:extLst>
              <a:ext uri="{FF2B5EF4-FFF2-40B4-BE49-F238E27FC236}">
                <a16:creationId xmlns:a16="http://schemas.microsoft.com/office/drawing/2014/main" id="{E4896C41-F118-4229-81F0-8BB62AEFAD5F}"/>
              </a:ext>
            </a:extLst>
          </p:cNvPr>
          <p:cNvCxnSpPr>
            <a:cxnSpLocks/>
          </p:cNvCxnSpPr>
          <p:nvPr/>
        </p:nvCxnSpPr>
        <p:spPr>
          <a:xfrm flipV="1">
            <a:off x="4736892" y="3587571"/>
            <a:ext cx="1314584" cy="56055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AB6457BC-E306-4200-8C8D-37FF6AED35DE}"/>
              </a:ext>
            </a:extLst>
          </p:cNvPr>
          <p:cNvCxnSpPr>
            <a:cxnSpLocks/>
          </p:cNvCxnSpPr>
          <p:nvPr/>
        </p:nvCxnSpPr>
        <p:spPr>
          <a:xfrm>
            <a:off x="4736892" y="4287187"/>
            <a:ext cx="1359108" cy="421482"/>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TextBox 13">
            <a:extLst>
              <a:ext uri="{FF2B5EF4-FFF2-40B4-BE49-F238E27FC236}">
                <a16:creationId xmlns:a16="http://schemas.microsoft.com/office/drawing/2014/main" id="{8C1E6145-7A44-47A9-9E9F-B84A4228F372}"/>
              </a:ext>
            </a:extLst>
          </p:cNvPr>
          <p:cNvSpPr txBox="1"/>
          <p:nvPr/>
        </p:nvSpPr>
        <p:spPr>
          <a:xfrm>
            <a:off x="6140525" y="3115068"/>
            <a:ext cx="2691442" cy="1037207"/>
          </a:xfrm>
          <a:prstGeom prst="rect">
            <a:avLst/>
          </a:prstGeom>
          <a:solidFill>
            <a:schemeClr val="accent6">
              <a:lumMod val="60000"/>
              <a:lumOff val="40000"/>
            </a:schemeClr>
          </a:solidFill>
        </p:spPr>
        <p:txBody>
          <a:bodyPr wrap="none" lIns="182880" tIns="146304" rIns="182880" bIns="146304" rtlCol="0">
            <a:spAutoFit/>
          </a:bodyPr>
          <a:lstStyle/>
          <a:p>
            <a:pPr>
              <a:lnSpc>
                <a:spcPct val="90000"/>
              </a:lnSpc>
              <a:spcAft>
                <a:spcPts val="600"/>
              </a:spcAft>
            </a:pPr>
            <a:r>
              <a:rPr lang="en-US" sz="2400">
                <a:solidFill>
                  <a:schemeClr val="bg1"/>
                </a:solidFill>
              </a:rPr>
              <a:t>Persisted Volume</a:t>
            </a:r>
          </a:p>
          <a:p>
            <a:pPr>
              <a:lnSpc>
                <a:spcPct val="90000"/>
              </a:lnSpc>
              <a:spcAft>
                <a:spcPts val="600"/>
              </a:spcAft>
            </a:pPr>
            <a:r>
              <a:rPr lang="en-US" sz="2400">
                <a:solidFill>
                  <a:schemeClr val="bg1"/>
                </a:solidFill>
              </a:rPr>
              <a:t>(static)</a:t>
            </a:r>
          </a:p>
        </p:txBody>
      </p:sp>
      <p:sp>
        <p:nvSpPr>
          <p:cNvPr id="24" name="TextBox 23">
            <a:extLst>
              <a:ext uri="{FF2B5EF4-FFF2-40B4-BE49-F238E27FC236}">
                <a16:creationId xmlns:a16="http://schemas.microsoft.com/office/drawing/2014/main" id="{8A19FB77-9B90-4460-B394-0379B851492E}"/>
              </a:ext>
            </a:extLst>
          </p:cNvPr>
          <p:cNvSpPr txBox="1"/>
          <p:nvPr/>
        </p:nvSpPr>
        <p:spPr>
          <a:xfrm>
            <a:off x="6140525" y="4497928"/>
            <a:ext cx="2691442" cy="1037207"/>
          </a:xfrm>
          <a:prstGeom prst="rect">
            <a:avLst/>
          </a:prstGeom>
          <a:solidFill>
            <a:srgbClr val="00B050"/>
          </a:solidFill>
        </p:spPr>
        <p:txBody>
          <a:bodyPr wrap="square" lIns="182880" tIns="146304" rIns="182880" bIns="146304" rtlCol="0">
            <a:spAutoFit/>
          </a:bodyPr>
          <a:lstStyle/>
          <a:p>
            <a:pPr>
              <a:lnSpc>
                <a:spcPct val="90000"/>
              </a:lnSpc>
              <a:spcAft>
                <a:spcPts val="600"/>
              </a:spcAft>
            </a:pPr>
            <a:r>
              <a:rPr lang="en-US" sz="2400">
                <a:solidFill>
                  <a:schemeClr val="bg1"/>
                </a:solidFill>
              </a:rPr>
              <a:t>Storage Class</a:t>
            </a:r>
          </a:p>
          <a:p>
            <a:pPr>
              <a:lnSpc>
                <a:spcPct val="90000"/>
              </a:lnSpc>
              <a:spcAft>
                <a:spcPts val="600"/>
              </a:spcAft>
            </a:pPr>
            <a:r>
              <a:rPr lang="en-US" sz="2400">
                <a:solidFill>
                  <a:schemeClr val="bg1"/>
                </a:solidFill>
              </a:rPr>
              <a:t>(dynamic)</a:t>
            </a:r>
          </a:p>
        </p:txBody>
      </p:sp>
      <p:pic>
        <p:nvPicPr>
          <p:cNvPr id="26" name="Picture 25" descr="A close up of a logo&#10;&#10;Description generated with very high confidence">
            <a:extLst>
              <a:ext uri="{FF2B5EF4-FFF2-40B4-BE49-F238E27FC236}">
                <a16:creationId xmlns:a16="http://schemas.microsoft.com/office/drawing/2014/main" id="{DF73D943-621C-4F0B-A2EB-7563169C8A3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529798" y="3533124"/>
            <a:ext cx="1229994" cy="1229994"/>
          </a:xfrm>
          <a:prstGeom prst="rect">
            <a:avLst/>
          </a:prstGeom>
        </p:spPr>
      </p:pic>
      <p:cxnSp>
        <p:nvCxnSpPr>
          <p:cNvPr id="32" name="Straight Arrow Connector 31">
            <a:extLst>
              <a:ext uri="{FF2B5EF4-FFF2-40B4-BE49-F238E27FC236}">
                <a16:creationId xmlns:a16="http://schemas.microsoft.com/office/drawing/2014/main" id="{A0D12E7B-0924-4073-AD10-6CA4D92A3E22}"/>
              </a:ext>
            </a:extLst>
          </p:cNvPr>
          <p:cNvCxnSpPr>
            <a:cxnSpLocks/>
          </p:cNvCxnSpPr>
          <p:nvPr/>
        </p:nvCxnSpPr>
        <p:spPr>
          <a:xfrm flipV="1">
            <a:off x="8887376" y="4162465"/>
            <a:ext cx="1740650" cy="926696"/>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0CD917D0-4DDB-4113-9247-A92D0972E82C}"/>
              </a:ext>
            </a:extLst>
          </p:cNvPr>
          <p:cNvCxnSpPr>
            <a:cxnSpLocks/>
          </p:cNvCxnSpPr>
          <p:nvPr/>
        </p:nvCxnSpPr>
        <p:spPr>
          <a:xfrm>
            <a:off x="8839462" y="3560348"/>
            <a:ext cx="1796059" cy="48447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43" name="Picture 2" descr="See the source image">
            <a:extLst>
              <a:ext uri="{FF2B5EF4-FFF2-40B4-BE49-F238E27FC236}">
                <a16:creationId xmlns:a16="http://schemas.microsoft.com/office/drawing/2014/main" id="{3BBA6DF6-E32A-413C-AF2C-38BA9DAA488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35521" y="4790342"/>
            <a:ext cx="1032578" cy="77443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See the source image">
            <a:extLst>
              <a:ext uri="{FF2B5EF4-FFF2-40B4-BE49-F238E27FC236}">
                <a16:creationId xmlns:a16="http://schemas.microsoft.com/office/drawing/2014/main" id="{69EBA384-5A25-43BD-8600-EF641804C28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18220" y="5348712"/>
            <a:ext cx="1141041" cy="59904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See the source image">
            <a:extLst>
              <a:ext uri="{FF2B5EF4-FFF2-40B4-BE49-F238E27FC236}">
                <a16:creationId xmlns:a16="http://schemas.microsoft.com/office/drawing/2014/main" id="{4C93D934-C7FD-424A-9419-D03007B478B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384133" y="5909822"/>
            <a:ext cx="1209213" cy="747111"/>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649F670A-3D41-4C08-8D21-0696EB21FA35}"/>
              </a:ext>
            </a:extLst>
          </p:cNvPr>
          <p:cNvGrpSpPr/>
          <p:nvPr/>
        </p:nvGrpSpPr>
        <p:grpSpPr>
          <a:xfrm>
            <a:off x="6857106" y="2085850"/>
            <a:ext cx="1169231" cy="1029218"/>
            <a:chOff x="6857106" y="1913023"/>
            <a:chExt cx="1169231" cy="1029218"/>
          </a:xfrm>
        </p:grpSpPr>
        <p:pic>
          <p:nvPicPr>
            <p:cNvPr id="41" name="Picture 40" descr="A close up of a logo&#10;&#10;Description generated with very high confidence">
              <a:extLst>
                <a:ext uri="{FF2B5EF4-FFF2-40B4-BE49-F238E27FC236}">
                  <a16:creationId xmlns:a16="http://schemas.microsoft.com/office/drawing/2014/main" id="{F9543549-58E8-424B-984A-01B35C531C2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032506" y="1913023"/>
              <a:ext cx="682832" cy="682832"/>
            </a:xfrm>
            <a:prstGeom prst="rect">
              <a:avLst/>
            </a:prstGeom>
          </p:spPr>
        </p:pic>
        <p:sp>
          <p:nvSpPr>
            <p:cNvPr id="47" name="TextBox 46">
              <a:extLst>
                <a:ext uri="{FF2B5EF4-FFF2-40B4-BE49-F238E27FC236}">
                  <a16:creationId xmlns:a16="http://schemas.microsoft.com/office/drawing/2014/main" id="{1A60368A-51D1-4A06-BB2F-3EA38F3DDDE3}"/>
                </a:ext>
              </a:extLst>
            </p:cNvPr>
            <p:cNvSpPr txBox="1"/>
            <p:nvPr/>
          </p:nvSpPr>
          <p:spPr>
            <a:xfrm>
              <a:off x="6857106" y="2508276"/>
              <a:ext cx="1169231" cy="433965"/>
            </a:xfrm>
            <a:prstGeom prst="rect">
              <a:avLst/>
            </a:prstGeom>
            <a:noFill/>
          </p:spPr>
          <p:txBody>
            <a:bodyPr wrap="none" lIns="182880" tIns="146304" rIns="18288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Cluster Admin</a:t>
              </a:r>
            </a:p>
          </p:txBody>
        </p:sp>
      </p:grpSp>
      <p:grpSp>
        <p:nvGrpSpPr>
          <p:cNvPr id="49" name="Group 48">
            <a:extLst>
              <a:ext uri="{FF2B5EF4-FFF2-40B4-BE49-F238E27FC236}">
                <a16:creationId xmlns:a16="http://schemas.microsoft.com/office/drawing/2014/main" id="{A899B64F-1F6D-4078-962A-015483923521}"/>
              </a:ext>
            </a:extLst>
          </p:cNvPr>
          <p:cNvGrpSpPr/>
          <p:nvPr/>
        </p:nvGrpSpPr>
        <p:grpSpPr>
          <a:xfrm>
            <a:off x="4679780" y="3096330"/>
            <a:ext cx="948016" cy="892992"/>
            <a:chOff x="4580526" y="3046989"/>
            <a:chExt cx="948016" cy="892992"/>
          </a:xfrm>
        </p:grpSpPr>
        <p:pic>
          <p:nvPicPr>
            <p:cNvPr id="46" name="Picture 45">
              <a:extLst>
                <a:ext uri="{FF2B5EF4-FFF2-40B4-BE49-F238E27FC236}">
                  <a16:creationId xmlns:a16="http://schemas.microsoft.com/office/drawing/2014/main" id="{C1C1F763-AC21-445D-900C-E48F51EFDA1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29397" y="3046989"/>
              <a:ext cx="560550" cy="560550"/>
            </a:xfrm>
            <a:prstGeom prst="rect">
              <a:avLst/>
            </a:prstGeom>
          </p:spPr>
        </p:pic>
        <p:sp>
          <p:nvSpPr>
            <p:cNvPr id="52" name="TextBox 51">
              <a:extLst>
                <a:ext uri="{FF2B5EF4-FFF2-40B4-BE49-F238E27FC236}">
                  <a16:creationId xmlns:a16="http://schemas.microsoft.com/office/drawing/2014/main" id="{F0169865-C133-4425-88D9-08337E19C75F}"/>
                </a:ext>
              </a:extLst>
            </p:cNvPr>
            <p:cNvSpPr txBox="1"/>
            <p:nvPr/>
          </p:nvSpPr>
          <p:spPr>
            <a:xfrm>
              <a:off x="4580526" y="3506016"/>
              <a:ext cx="948016" cy="433965"/>
            </a:xfrm>
            <a:prstGeom prst="rect">
              <a:avLst/>
            </a:prstGeom>
            <a:noFill/>
          </p:spPr>
          <p:txBody>
            <a:bodyPr wrap="none" lIns="182880" tIns="146304" rIns="18288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Developer</a:t>
              </a:r>
            </a:p>
          </p:txBody>
        </p:sp>
      </p:grpSp>
    </p:spTree>
    <p:extLst>
      <p:ext uri="{BB962C8B-B14F-4D97-AF65-F5344CB8AC3E}">
        <p14:creationId xmlns:p14="http://schemas.microsoft.com/office/powerpoint/2010/main" val="322499155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Dynamic Storage in AKS – Azure Disk</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pic>
        <p:nvPicPr>
          <p:cNvPr id="6" name="Picture 5">
            <a:extLst>
              <a:ext uri="{FF2B5EF4-FFF2-40B4-BE49-F238E27FC236}">
                <a16:creationId xmlns:a16="http://schemas.microsoft.com/office/drawing/2014/main" id="{36D81027-FE0F-406B-B484-ABC28FBF2E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180" y="3511460"/>
            <a:ext cx="4443925" cy="2985654"/>
          </a:xfrm>
          <a:prstGeom prst="rect">
            <a:avLst/>
          </a:prstGeom>
        </p:spPr>
      </p:pic>
      <p:pic>
        <p:nvPicPr>
          <p:cNvPr id="7" name="Picture 6">
            <a:extLst>
              <a:ext uri="{FF2B5EF4-FFF2-40B4-BE49-F238E27FC236}">
                <a16:creationId xmlns:a16="http://schemas.microsoft.com/office/drawing/2014/main" id="{358CA9B3-32EC-417F-9DC4-8E6DE8FD00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6192" y="3370119"/>
            <a:ext cx="4124042" cy="3217718"/>
          </a:xfrm>
          <a:prstGeom prst="rect">
            <a:avLst/>
          </a:prstGeom>
        </p:spPr>
      </p:pic>
      <p:pic>
        <p:nvPicPr>
          <p:cNvPr id="8" name="Picture 7">
            <a:extLst>
              <a:ext uri="{FF2B5EF4-FFF2-40B4-BE49-F238E27FC236}">
                <a16:creationId xmlns:a16="http://schemas.microsoft.com/office/drawing/2014/main" id="{F61B09CB-5C42-4A18-803F-111460BEB1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8054" y="1806757"/>
            <a:ext cx="7496175" cy="1323975"/>
          </a:xfrm>
          <a:prstGeom prst="rect">
            <a:avLst/>
          </a:prstGeom>
        </p:spPr>
      </p:pic>
      <p:cxnSp>
        <p:nvCxnSpPr>
          <p:cNvPr id="27" name="Straight Arrow Connector 26">
            <a:extLst>
              <a:ext uri="{FF2B5EF4-FFF2-40B4-BE49-F238E27FC236}">
                <a16:creationId xmlns:a16="http://schemas.microsoft.com/office/drawing/2014/main" id="{0BAC1734-6B17-401D-A6CE-88DFD3EFF74B}"/>
              </a:ext>
            </a:extLst>
          </p:cNvPr>
          <p:cNvCxnSpPr>
            <a:cxnSpLocks/>
          </p:cNvCxnSpPr>
          <p:nvPr/>
        </p:nvCxnSpPr>
        <p:spPr>
          <a:xfrm>
            <a:off x="4927904" y="5025539"/>
            <a:ext cx="244110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7012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Static Storage in AKS – Azure Disk</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pic>
        <p:nvPicPr>
          <p:cNvPr id="4" name="Picture 3" descr="A picture containing object&#10;&#10;Description generated with high confidence">
            <a:extLst>
              <a:ext uri="{FF2B5EF4-FFF2-40B4-BE49-F238E27FC236}">
                <a16:creationId xmlns:a16="http://schemas.microsoft.com/office/drawing/2014/main" id="{54B6F997-B871-45CC-A9E2-8B09F8A2FFDC}"/>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729329" y="360886"/>
            <a:ext cx="813011" cy="993680"/>
          </a:xfrm>
          <a:prstGeom prst="rect">
            <a:avLst/>
          </a:prstGeom>
        </p:spPr>
      </p:pic>
      <p:sp>
        <p:nvSpPr>
          <p:cNvPr id="2" name="Rectangle 1">
            <a:extLst>
              <a:ext uri="{FF2B5EF4-FFF2-40B4-BE49-F238E27FC236}">
                <a16:creationId xmlns:a16="http://schemas.microsoft.com/office/drawing/2014/main" id="{A94E1423-2725-4EC9-9D38-25BE5B8BB6F9}"/>
              </a:ext>
            </a:extLst>
          </p:cNvPr>
          <p:cNvSpPr/>
          <p:nvPr/>
        </p:nvSpPr>
        <p:spPr>
          <a:xfrm>
            <a:off x="769495" y="1966902"/>
            <a:ext cx="6096000" cy="1200329"/>
          </a:xfrm>
          <a:prstGeom prst="rect">
            <a:avLst/>
          </a:prstGeom>
        </p:spPr>
        <p:txBody>
          <a:bodyPr>
            <a:spAutoFit/>
          </a:bodyPr>
          <a:lstStyle/>
          <a:p>
            <a:r>
              <a:rPr lang="en-US" err="1">
                <a:solidFill>
                  <a:srgbClr val="0101FD"/>
                </a:solidFill>
                <a:latin typeface="Consolas" panose="020B0609020204030204" pitchFamily="49" charset="0"/>
              </a:rPr>
              <a:t>az</a:t>
            </a:r>
            <a:r>
              <a:rPr lang="en-US">
                <a:solidFill>
                  <a:srgbClr val="000000"/>
                </a:solidFill>
                <a:latin typeface="Consolas" panose="020B0609020204030204" pitchFamily="49" charset="0"/>
              </a:rPr>
              <a:t> </a:t>
            </a:r>
            <a:r>
              <a:rPr lang="en-US">
                <a:solidFill>
                  <a:srgbClr val="0101FD"/>
                </a:solidFill>
                <a:latin typeface="Consolas" panose="020B0609020204030204" pitchFamily="49" charset="0"/>
              </a:rPr>
              <a:t>disk</a:t>
            </a:r>
            <a:r>
              <a:rPr lang="en-US">
                <a:solidFill>
                  <a:srgbClr val="000000"/>
                </a:solidFill>
                <a:latin typeface="Consolas" panose="020B0609020204030204" pitchFamily="49" charset="0"/>
              </a:rPr>
              <a:t> </a:t>
            </a:r>
            <a:r>
              <a:rPr lang="en-US">
                <a:solidFill>
                  <a:srgbClr val="0101FD"/>
                </a:solidFill>
                <a:latin typeface="Consolas" panose="020B0609020204030204" pitchFamily="49" charset="0"/>
              </a:rPr>
              <a:t>create</a:t>
            </a:r>
            <a:r>
              <a:rPr lang="en-US">
                <a:solidFill>
                  <a:srgbClr val="000000"/>
                </a:solidFill>
                <a:latin typeface="Consolas" panose="020B0609020204030204" pitchFamily="49" charset="0"/>
              </a:rPr>
              <a:t> \ </a:t>
            </a:r>
            <a:r>
              <a:rPr lang="en-US">
                <a:solidFill>
                  <a:srgbClr val="007D9A"/>
                </a:solidFill>
                <a:latin typeface="Consolas" panose="020B0609020204030204" pitchFamily="49" charset="0"/>
              </a:rPr>
              <a:t>--resource-group</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MC_myResourceGroup_myAKSCluster_eastus</a:t>
            </a:r>
            <a:r>
              <a:rPr lang="en-US">
                <a:solidFill>
                  <a:srgbClr val="000000"/>
                </a:solidFill>
                <a:latin typeface="Consolas" panose="020B0609020204030204" pitchFamily="49" charset="0"/>
              </a:rPr>
              <a:t> \ </a:t>
            </a:r>
            <a:r>
              <a:rPr lang="en-US">
                <a:solidFill>
                  <a:srgbClr val="007D9A"/>
                </a:solidFill>
                <a:latin typeface="Consolas" panose="020B0609020204030204" pitchFamily="49" charset="0"/>
              </a:rPr>
              <a:t>--name</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myAKSDisk</a:t>
            </a:r>
            <a:r>
              <a:rPr lang="en-US">
                <a:solidFill>
                  <a:srgbClr val="000000"/>
                </a:solidFill>
                <a:latin typeface="Consolas" panose="020B0609020204030204" pitchFamily="49" charset="0"/>
              </a:rPr>
              <a:t> \ </a:t>
            </a:r>
            <a:r>
              <a:rPr lang="en-US">
                <a:solidFill>
                  <a:srgbClr val="007D9A"/>
                </a:solidFill>
                <a:latin typeface="Consolas" panose="020B0609020204030204" pitchFamily="49" charset="0"/>
              </a:rPr>
              <a:t>--size-</a:t>
            </a:r>
            <a:r>
              <a:rPr lang="en-US" err="1">
                <a:solidFill>
                  <a:srgbClr val="007D9A"/>
                </a:solidFill>
                <a:latin typeface="Consolas" panose="020B0609020204030204" pitchFamily="49" charset="0"/>
              </a:rPr>
              <a:t>gb</a:t>
            </a:r>
            <a:r>
              <a:rPr lang="en-US">
                <a:solidFill>
                  <a:srgbClr val="000000"/>
                </a:solidFill>
                <a:latin typeface="Consolas" panose="020B0609020204030204" pitchFamily="49" charset="0"/>
              </a:rPr>
              <a:t> 20 \ </a:t>
            </a:r>
            <a:r>
              <a:rPr lang="en-US">
                <a:solidFill>
                  <a:srgbClr val="007D9A"/>
                </a:solidFill>
                <a:latin typeface="Consolas" panose="020B0609020204030204" pitchFamily="49" charset="0"/>
              </a:rPr>
              <a:t>--query</a:t>
            </a:r>
            <a:r>
              <a:rPr lang="en-US">
                <a:solidFill>
                  <a:srgbClr val="000000"/>
                </a:solidFill>
                <a:latin typeface="Consolas" panose="020B0609020204030204" pitchFamily="49" charset="0"/>
              </a:rPr>
              <a:t> id</a:t>
            </a:r>
            <a:r>
              <a:rPr lang="en-US">
                <a:solidFill>
                  <a:srgbClr val="007D9A"/>
                </a:solidFill>
                <a:latin typeface="Consolas" panose="020B0609020204030204" pitchFamily="49" charset="0"/>
              </a:rPr>
              <a:t> --output</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tsv</a:t>
            </a:r>
            <a:endParaRPr lang="en-US"/>
          </a:p>
        </p:txBody>
      </p:sp>
      <p:sp>
        <p:nvSpPr>
          <p:cNvPr id="6" name="Rectangle 5">
            <a:extLst>
              <a:ext uri="{FF2B5EF4-FFF2-40B4-BE49-F238E27FC236}">
                <a16:creationId xmlns:a16="http://schemas.microsoft.com/office/drawing/2014/main" id="{AE540E16-FA0F-49DD-B61D-862A6198CAB1}"/>
              </a:ext>
            </a:extLst>
          </p:cNvPr>
          <p:cNvSpPr/>
          <p:nvPr/>
        </p:nvSpPr>
        <p:spPr>
          <a:xfrm>
            <a:off x="769495" y="3429000"/>
            <a:ext cx="6096000" cy="923330"/>
          </a:xfrm>
          <a:prstGeom prst="rect">
            <a:avLst/>
          </a:prstGeom>
        </p:spPr>
        <p:txBody>
          <a:bodyPr>
            <a:spAutoFit/>
          </a:bodyPr>
          <a:lstStyle/>
          <a:p>
            <a:r>
              <a:rPr lang="en-US">
                <a:solidFill>
                  <a:srgbClr val="000000"/>
                </a:solidFill>
                <a:latin typeface="Consolas" panose="020B0609020204030204" pitchFamily="49" charset="0"/>
              </a:rPr>
              <a:t>/subscriptions/&lt;</a:t>
            </a:r>
            <a:r>
              <a:rPr lang="en-US" err="1">
                <a:solidFill>
                  <a:srgbClr val="000000"/>
                </a:solidFill>
                <a:latin typeface="Consolas" panose="020B0609020204030204" pitchFamily="49" charset="0"/>
              </a:rPr>
              <a:t>subscriptionID</a:t>
            </a:r>
            <a:r>
              <a:rPr lang="en-US">
                <a:solidFill>
                  <a:srgbClr val="000000"/>
                </a:solidFill>
                <a:latin typeface="Consolas" panose="020B0609020204030204" pitchFamily="49" charset="0"/>
              </a:rPr>
              <a:t>&gt;/</a:t>
            </a:r>
            <a:r>
              <a:rPr lang="en-US" err="1">
                <a:solidFill>
                  <a:srgbClr val="000000"/>
                </a:solidFill>
                <a:latin typeface="Consolas" panose="020B0609020204030204" pitchFamily="49" charset="0"/>
              </a:rPr>
              <a:t>resourceGroups</a:t>
            </a:r>
            <a:r>
              <a:rPr lang="en-US">
                <a:solidFill>
                  <a:srgbClr val="000000"/>
                </a:solidFill>
                <a:latin typeface="Consolas" panose="020B0609020204030204" pitchFamily="49" charset="0"/>
              </a:rPr>
              <a:t>/</a:t>
            </a:r>
            <a:r>
              <a:rPr lang="en-US" err="1">
                <a:solidFill>
                  <a:srgbClr val="000000"/>
                </a:solidFill>
                <a:latin typeface="Consolas" panose="020B0609020204030204" pitchFamily="49" charset="0"/>
              </a:rPr>
              <a:t>MC_myAKSCluster_myAKSCluster_eastus</a:t>
            </a:r>
            <a:r>
              <a:rPr lang="en-US">
                <a:solidFill>
                  <a:srgbClr val="000000"/>
                </a:solidFill>
                <a:latin typeface="Consolas" panose="020B0609020204030204" pitchFamily="49" charset="0"/>
              </a:rPr>
              <a:t>/providers/</a:t>
            </a:r>
            <a:r>
              <a:rPr lang="en-US" err="1">
                <a:solidFill>
                  <a:srgbClr val="000000"/>
                </a:solidFill>
                <a:latin typeface="Consolas" panose="020B0609020204030204" pitchFamily="49" charset="0"/>
              </a:rPr>
              <a:t>Microsoft.Compute</a:t>
            </a:r>
            <a:r>
              <a:rPr lang="en-US">
                <a:solidFill>
                  <a:srgbClr val="000000"/>
                </a:solidFill>
                <a:latin typeface="Consolas" panose="020B0609020204030204" pitchFamily="49" charset="0"/>
              </a:rPr>
              <a:t>/disks/</a:t>
            </a:r>
            <a:r>
              <a:rPr lang="en-US" err="1">
                <a:solidFill>
                  <a:srgbClr val="000000"/>
                </a:solidFill>
                <a:latin typeface="Consolas" panose="020B0609020204030204" pitchFamily="49" charset="0"/>
              </a:rPr>
              <a:t>myAKSDisk</a:t>
            </a:r>
            <a:endParaRPr lang="en-US"/>
          </a:p>
        </p:txBody>
      </p:sp>
      <p:pic>
        <p:nvPicPr>
          <p:cNvPr id="8" name="Picture 7">
            <a:extLst>
              <a:ext uri="{FF2B5EF4-FFF2-40B4-BE49-F238E27FC236}">
                <a16:creationId xmlns:a16="http://schemas.microsoft.com/office/drawing/2014/main" id="{D617425C-CE6E-45CD-B16F-C40024B7AB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35834" y="3110460"/>
            <a:ext cx="4783292" cy="3139317"/>
          </a:xfrm>
          <a:prstGeom prst="rect">
            <a:avLst/>
          </a:prstGeom>
        </p:spPr>
      </p:pic>
      <p:cxnSp>
        <p:nvCxnSpPr>
          <p:cNvPr id="10" name="Connector: Elbow 9">
            <a:extLst>
              <a:ext uri="{FF2B5EF4-FFF2-40B4-BE49-F238E27FC236}">
                <a16:creationId xmlns:a16="http://schemas.microsoft.com/office/drawing/2014/main" id="{C41DB285-9CAF-4623-AD6D-5B63B1693E40}"/>
              </a:ext>
            </a:extLst>
          </p:cNvPr>
          <p:cNvCxnSpPr>
            <a:cxnSpLocks/>
          </p:cNvCxnSpPr>
          <p:nvPr/>
        </p:nvCxnSpPr>
        <p:spPr>
          <a:xfrm>
            <a:off x="3185410" y="4352330"/>
            <a:ext cx="3874957" cy="1673716"/>
          </a:xfrm>
          <a:prstGeom prst="bentConnector3">
            <a:avLst>
              <a:gd name="adj1" fmla="val 97"/>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953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22" presetClass="entr" presetSubtype="1"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382154"/>
          </a:xfrm>
        </p:spPr>
        <p:txBody>
          <a:bodyPr/>
          <a:lstStyle/>
          <a:p>
            <a:pPr lvl="0"/>
            <a:r>
              <a:rPr lang="en-US" b="1" dirty="0">
                <a:latin typeface="+mn-lt"/>
              </a:rPr>
              <a:t>Create Azure Disks</a:t>
            </a:r>
          </a:p>
          <a:p>
            <a:pPr lvl="0"/>
            <a:r>
              <a:rPr lang="en-US" b="1" dirty="0">
                <a:latin typeface="+mn-lt"/>
              </a:rPr>
              <a:t>Deploy the mongo Db with persisted storage</a:t>
            </a:r>
          </a:p>
          <a:p>
            <a:pPr lvl="0"/>
            <a:r>
              <a:rPr lang="en-US" b="1" dirty="0">
                <a:latin typeface="+mn-lt"/>
              </a:rPr>
              <a:t>Initialized the sample content – speakers &amp; session</a:t>
            </a:r>
          </a:p>
          <a:p>
            <a:pPr lvl="0"/>
            <a:r>
              <a:rPr lang="en-US" b="1" dirty="0">
                <a:latin typeface="+mn-lt"/>
              </a:rPr>
              <a:t>Destroy the mongo Db and recreate and verify that the data is persisting</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157240"/>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panose="020B0502040204020203" pitchFamily="34" charset="0"/>
                <a:cs typeface="Segoe UI" panose="020B0502040204020203" pitchFamily="34" charset="0"/>
              </a:rPr>
              <a:t>Challenge 8</a:t>
            </a:r>
          </a:p>
          <a:p>
            <a:r>
              <a:rPr lang="en-US" sz="3200" b="1" dirty="0">
                <a:latin typeface="+mn-lt"/>
                <a:hlinkClick r:id="rId3"/>
              </a:rPr>
              <a:t>Storage</a:t>
            </a:r>
            <a:endParaRPr lang="en-US" sz="3200" dirty="0">
              <a:latin typeface="+mn-lt"/>
            </a:endParaRPr>
          </a:p>
        </p:txBody>
      </p:sp>
    </p:spTree>
    <p:extLst>
      <p:ext uri="{BB962C8B-B14F-4D97-AF65-F5344CB8AC3E}">
        <p14:creationId xmlns:p14="http://schemas.microsoft.com/office/powerpoint/2010/main" val="157843801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pPr algn="ctr"/>
            <a:r>
              <a:rPr lang="en-US" dirty="0">
                <a:latin typeface="+mn-lt"/>
              </a:rPr>
              <a:t>Kubernetes Package Management</a:t>
            </a:r>
            <a:br>
              <a:rPr lang="en-US" dirty="0">
                <a:latin typeface="+mn-lt"/>
              </a:rPr>
            </a:br>
            <a:r>
              <a:rPr lang="en-US" sz="4800" dirty="0">
                <a:solidFill>
                  <a:schemeClr val="accent4"/>
                </a:solidFill>
                <a:latin typeface="+mn-lt"/>
              </a:rPr>
              <a:t>Helm</a:t>
            </a:r>
            <a:endParaRPr lang="en-US" dirty="0">
              <a:solidFill>
                <a:schemeClr val="accent4"/>
              </a:solidFill>
              <a:latin typeface="+mn-lt"/>
            </a:endParaRPr>
          </a:p>
        </p:txBody>
      </p:sp>
    </p:spTree>
    <p:extLst>
      <p:ext uri="{BB962C8B-B14F-4D97-AF65-F5344CB8AC3E}">
        <p14:creationId xmlns:p14="http://schemas.microsoft.com/office/powerpoint/2010/main" val="128953977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descr="Image result for santos brazil port">
            <a:extLst>
              <a:ext uri="{FF2B5EF4-FFF2-40B4-BE49-F238E27FC236}">
                <a16:creationId xmlns:a16="http://schemas.microsoft.com/office/drawing/2014/main" id="{07C65DA4-601D-46F7-9674-1610854F39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17117"/>
            <a:ext cx="12192000" cy="566877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BD6F8AC-960E-47EC-9CD7-3854CF89C2A7}"/>
              </a:ext>
            </a:extLst>
          </p:cNvPr>
          <p:cNvSpPr/>
          <p:nvPr/>
        </p:nvSpPr>
        <p:spPr>
          <a:xfrm>
            <a:off x="1510301" y="2656784"/>
            <a:ext cx="9658081" cy="23083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F42964B-CF1C-4542-85AA-BEA6693BC913}"/>
              </a:ext>
            </a:extLst>
          </p:cNvPr>
          <p:cNvSpPr/>
          <p:nvPr/>
        </p:nvSpPr>
        <p:spPr>
          <a:xfrm>
            <a:off x="1371425" y="2656783"/>
            <a:ext cx="9796957" cy="2308324"/>
          </a:xfrm>
          <a:prstGeom prst="rect">
            <a:avLst/>
          </a:prstGeom>
        </p:spPr>
        <p:txBody>
          <a:bodyPr wrap="square">
            <a:spAutoFit/>
          </a:bodyPr>
          <a:lstStyle/>
          <a:p>
            <a:pPr algn="ctr"/>
            <a:r>
              <a:rPr lang="en-US" sz="3600" b="1" dirty="0">
                <a:latin typeface="Segoe UI" panose="020B0502040204020203" pitchFamily="34" charset="0"/>
                <a:cs typeface="Segoe UI" panose="020B0502040204020203" pitchFamily="34" charset="0"/>
              </a:rPr>
              <a:t>Containers are an application-centric way to deliver high-performing, scalable applications on the infrastructure of your choice.</a:t>
            </a:r>
          </a:p>
        </p:txBody>
      </p:sp>
      <p:sp>
        <p:nvSpPr>
          <p:cNvPr id="2" name="Text Placeholder 1"/>
          <p:cNvSpPr>
            <a:spLocks noGrp="1"/>
          </p:cNvSpPr>
          <p:nvPr>
            <p:ph type="body" sz="quarter" idx="13"/>
          </p:nvPr>
        </p:nvSpPr>
        <p:spPr>
          <a:xfrm>
            <a:off x="608978" y="0"/>
            <a:ext cx="11176000" cy="1141598"/>
          </a:xfrm>
        </p:spPr>
        <p:txBody>
          <a:bodyPr/>
          <a:lstStyle/>
          <a:p>
            <a:r>
              <a:rPr lang="en-US" dirty="0">
                <a:latin typeface="Segoe UI" panose="020B0502040204020203" pitchFamily="34" charset="0"/>
                <a:cs typeface="Segoe UI" panose="020B0502040204020203" pitchFamily="34" charset="0"/>
              </a:rPr>
              <a:t>Review: What is a Container?</a:t>
            </a:r>
          </a:p>
        </p:txBody>
      </p:sp>
    </p:spTree>
    <p:extLst>
      <p:ext uri="{BB962C8B-B14F-4D97-AF65-F5344CB8AC3E}">
        <p14:creationId xmlns:p14="http://schemas.microsoft.com/office/powerpoint/2010/main" val="15660957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06403"/>
            <a:ext cx="12192001" cy="2308307"/>
          </a:xfrm>
          <a:prstGeom prst="rect">
            <a:avLst/>
          </a:prstGeom>
          <a:ln w="12700">
            <a:miter lim="400000"/>
          </a:ln>
        </p:spPr>
      </p:pic>
      <p:pic>
        <p:nvPicPr>
          <p:cNvPr id="150" name="Image" descr="Image"/>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 y="1325572"/>
            <a:ext cx="12192001" cy="5846287"/>
          </a:xfrm>
          <a:prstGeom prst="rect">
            <a:avLst/>
          </a:prstGeom>
          <a:ln w="12700">
            <a:miter lim="400000"/>
          </a:ln>
        </p:spPr>
      </p:pic>
      <p:pic>
        <p:nvPicPr>
          <p:cNvPr id="151" name="Image" descr="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1499" y="-248685"/>
            <a:ext cx="3029002" cy="3029001"/>
          </a:xfrm>
          <a:prstGeom prst="rect">
            <a:avLst/>
          </a:prstGeom>
          <a:ln w="12700">
            <a:miter lim="400000"/>
          </a:ln>
        </p:spPr>
      </p:pic>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A39D7D-367F-4E12-9211-B65FFDD20FDC}"/>
              </a:ext>
            </a:extLst>
          </p:cNvPr>
          <p:cNvPicPr>
            <a:picLocks noChangeAspect="1"/>
          </p:cNvPicPr>
          <p:nvPr/>
        </p:nvPicPr>
        <p:blipFill>
          <a:blip r:embed="rId3"/>
          <a:stretch>
            <a:fillRect/>
          </a:stretch>
        </p:blipFill>
        <p:spPr>
          <a:xfrm>
            <a:off x="0" y="26255"/>
            <a:ext cx="12192000" cy="6805489"/>
          </a:xfrm>
          <a:prstGeom prst="rect">
            <a:avLst/>
          </a:prstGeom>
        </p:spPr>
      </p:pic>
    </p:spTree>
    <p:extLst>
      <p:ext uri="{BB962C8B-B14F-4D97-AF65-F5344CB8AC3E}">
        <p14:creationId xmlns:p14="http://schemas.microsoft.com/office/powerpoint/2010/main" val="119249992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06403"/>
            <a:ext cx="12192001" cy="2308307"/>
          </a:xfrm>
          <a:prstGeom prst="rect">
            <a:avLst/>
          </a:prstGeom>
          <a:ln w="12700">
            <a:miter lim="400000"/>
          </a:ln>
        </p:spPr>
      </p:pic>
      <p:pic>
        <p:nvPicPr>
          <p:cNvPr id="230" name="Image" descr="Image"/>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 y="1383457"/>
            <a:ext cx="12192001" cy="5835346"/>
          </a:xfrm>
          <a:prstGeom prst="rect">
            <a:avLst/>
          </a:prstGeom>
          <a:ln w="12700">
            <a:miter lim="400000"/>
          </a:ln>
        </p:spPr>
      </p:pic>
      <p:sp>
        <p:nvSpPr>
          <p:cNvPr id="7" name="TextBox 3">
            <a:extLst>
              <a:ext uri="{FF2B5EF4-FFF2-40B4-BE49-F238E27FC236}">
                <a16:creationId xmlns:a16="http://schemas.microsoft.com/office/drawing/2014/main" id="{BD9A2ECA-1EB8-E04F-A55E-96831DD3DE22}"/>
              </a:ext>
            </a:extLst>
          </p:cNvPr>
          <p:cNvSpPr txBox="1"/>
          <p:nvPr/>
        </p:nvSpPr>
        <p:spPr>
          <a:xfrm>
            <a:off x="2590800" y="530081"/>
            <a:ext cx="9601200" cy="5603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714" tIns="71714" rIns="71714" bIns="71714">
            <a:spAutoFit/>
          </a:bodyPr>
          <a:lstStyle>
            <a:lvl1pPr defTabSz="914365">
              <a:spcBef>
                <a:spcPts val="500"/>
              </a:spcBef>
              <a:defRPr sz="7000" b="0">
                <a:solidFill>
                  <a:srgbClr val="070E41"/>
                </a:solidFill>
                <a:latin typeface="Segoe UI"/>
                <a:ea typeface="Segoe UI"/>
                <a:cs typeface="Segoe UI"/>
                <a:sym typeface="Segoe UI"/>
              </a:defRPr>
            </a:lvl1pPr>
          </a:lstStyle>
          <a:p>
            <a:pPr defTabSz="457183" hangingPunct="0">
              <a:spcBef>
                <a:spcPts val="250"/>
              </a:spcBef>
            </a:pPr>
            <a:r>
              <a:rPr lang="en-US" sz="2700" kern="0" dirty="0"/>
              <a:t>The Purpose of Helm</a:t>
            </a:r>
          </a:p>
        </p:txBody>
      </p:sp>
      <p:pic>
        <p:nvPicPr>
          <p:cNvPr id="8" name="Image" descr="Image">
            <a:extLst>
              <a:ext uri="{FF2B5EF4-FFF2-40B4-BE49-F238E27FC236}">
                <a16:creationId xmlns:a16="http://schemas.microsoft.com/office/drawing/2014/main" id="{735EBD8F-DF39-6844-8DC5-0083AA03C9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975" y="-288758"/>
            <a:ext cx="3029002" cy="3029001"/>
          </a:xfrm>
          <a:prstGeom prst="rect">
            <a:avLst/>
          </a:prstGeom>
          <a:ln w="12700">
            <a:miter lim="400000"/>
          </a:ln>
        </p:spPr>
      </p:pic>
      <p:sp>
        <p:nvSpPr>
          <p:cNvPr id="3" name="Rectangle 2">
            <a:extLst>
              <a:ext uri="{FF2B5EF4-FFF2-40B4-BE49-F238E27FC236}">
                <a16:creationId xmlns:a16="http://schemas.microsoft.com/office/drawing/2014/main" id="{B70EDA0C-C01B-7A49-B071-897C4DEF9B30}"/>
              </a:ext>
            </a:extLst>
          </p:cNvPr>
          <p:cNvSpPr/>
          <p:nvPr/>
        </p:nvSpPr>
        <p:spPr>
          <a:xfrm>
            <a:off x="2590800" y="2494953"/>
            <a:ext cx="6216316" cy="3831818"/>
          </a:xfrm>
          <a:prstGeom prst="rect">
            <a:avLst/>
          </a:prstGeom>
        </p:spPr>
        <p:txBody>
          <a:bodyPr wrap="square">
            <a:spAutoFit/>
          </a:bodyPr>
          <a:lstStyle/>
          <a:p>
            <a:pPr marL="285750" indent="-285750" defTabSz="412750" hangingPunct="0">
              <a:buFont typeface="Arial" panose="020B0604020202020204" pitchFamily="34" charset="0"/>
              <a:buChar char="•"/>
            </a:pPr>
            <a:r>
              <a:rPr lang="en-US" sz="2700" kern="0" dirty="0">
                <a:solidFill>
                  <a:srgbClr val="333333"/>
                </a:solidFill>
                <a:latin typeface="Segoe UI" panose="020B0502040204020203" pitchFamily="34" charset="0"/>
                <a:cs typeface="Segoe UI" panose="020B0502040204020203" pitchFamily="34" charset="0"/>
                <a:sym typeface="Helvetica Neue"/>
              </a:rPr>
              <a:t>Create new charts from scratch</a:t>
            </a:r>
          </a:p>
          <a:p>
            <a:pPr marL="285750" indent="-285750" defTabSz="412750" hangingPunct="0">
              <a:buFont typeface="Arial" panose="020B0604020202020204" pitchFamily="34" charset="0"/>
              <a:buChar char="•"/>
            </a:pPr>
            <a:r>
              <a:rPr lang="en-US" sz="2700" kern="0" dirty="0">
                <a:solidFill>
                  <a:srgbClr val="333333"/>
                </a:solidFill>
                <a:latin typeface="Segoe UI" panose="020B0502040204020203" pitchFamily="34" charset="0"/>
                <a:cs typeface="Segoe UI" panose="020B0502040204020203" pitchFamily="34" charset="0"/>
                <a:sym typeface="Helvetica Neue"/>
              </a:rPr>
              <a:t>Package charts into chart archive (</a:t>
            </a:r>
            <a:r>
              <a:rPr lang="en-US" sz="2700" kern="0" dirty="0" err="1">
                <a:solidFill>
                  <a:srgbClr val="333333"/>
                </a:solidFill>
                <a:latin typeface="Segoe UI" panose="020B0502040204020203" pitchFamily="34" charset="0"/>
                <a:cs typeface="Segoe UI" panose="020B0502040204020203" pitchFamily="34" charset="0"/>
                <a:sym typeface="Helvetica Neue"/>
              </a:rPr>
              <a:t>tgz</a:t>
            </a:r>
            <a:r>
              <a:rPr lang="en-US" sz="2700" kern="0" dirty="0">
                <a:solidFill>
                  <a:srgbClr val="333333"/>
                </a:solidFill>
                <a:latin typeface="Segoe UI" panose="020B0502040204020203" pitchFamily="34" charset="0"/>
                <a:cs typeface="Segoe UI" panose="020B0502040204020203" pitchFamily="34" charset="0"/>
                <a:sym typeface="Helvetica Neue"/>
              </a:rPr>
              <a:t>) files</a:t>
            </a:r>
          </a:p>
          <a:p>
            <a:pPr marL="285750" indent="-285750" defTabSz="412750" hangingPunct="0">
              <a:buFont typeface="Arial" panose="020B0604020202020204" pitchFamily="34" charset="0"/>
              <a:buChar char="•"/>
            </a:pPr>
            <a:r>
              <a:rPr lang="en-US" sz="2700" kern="0" dirty="0">
                <a:solidFill>
                  <a:srgbClr val="333333"/>
                </a:solidFill>
                <a:latin typeface="Segoe UI" panose="020B0502040204020203" pitchFamily="34" charset="0"/>
                <a:cs typeface="Segoe UI" panose="020B0502040204020203" pitchFamily="34" charset="0"/>
                <a:sym typeface="Helvetica Neue"/>
              </a:rPr>
              <a:t>Interact with chart repositories where charts are stored</a:t>
            </a:r>
          </a:p>
          <a:p>
            <a:pPr marL="285750" indent="-285750" defTabSz="412750" hangingPunct="0">
              <a:buFont typeface="Arial" panose="020B0604020202020204" pitchFamily="34" charset="0"/>
              <a:buChar char="•"/>
            </a:pPr>
            <a:r>
              <a:rPr lang="en-US" sz="2700" kern="0" dirty="0">
                <a:solidFill>
                  <a:srgbClr val="333333"/>
                </a:solidFill>
                <a:latin typeface="Segoe UI" panose="020B0502040204020203" pitchFamily="34" charset="0"/>
                <a:cs typeface="Segoe UI" panose="020B0502040204020203" pitchFamily="34" charset="0"/>
                <a:sym typeface="Helvetica Neue"/>
              </a:rPr>
              <a:t>Install and uninstall charts into an existing Kubernetes cluster</a:t>
            </a:r>
          </a:p>
          <a:p>
            <a:pPr marL="285750" indent="-285750" defTabSz="412750" hangingPunct="0">
              <a:buFont typeface="Arial" panose="020B0604020202020204" pitchFamily="34" charset="0"/>
              <a:buChar char="•"/>
            </a:pPr>
            <a:r>
              <a:rPr lang="en-US" sz="2700" kern="0" dirty="0">
                <a:solidFill>
                  <a:srgbClr val="333333"/>
                </a:solidFill>
                <a:latin typeface="Segoe UI" panose="020B0502040204020203" pitchFamily="34" charset="0"/>
                <a:cs typeface="Segoe UI" panose="020B0502040204020203" pitchFamily="34" charset="0"/>
                <a:sym typeface="Helvetica Neue"/>
              </a:rPr>
              <a:t>Manage the release cycle of charts that have been installed with Helm</a:t>
            </a:r>
          </a:p>
        </p:txBody>
      </p:sp>
      <p:sp>
        <p:nvSpPr>
          <p:cNvPr id="4" name="Rectangle 3">
            <a:extLst>
              <a:ext uri="{FF2B5EF4-FFF2-40B4-BE49-F238E27FC236}">
                <a16:creationId xmlns:a16="http://schemas.microsoft.com/office/drawing/2014/main" id="{2B4FC7A2-52C6-ED4C-A35A-EA9954C1AE63}"/>
              </a:ext>
            </a:extLst>
          </p:cNvPr>
          <p:cNvSpPr/>
          <p:nvPr/>
        </p:nvSpPr>
        <p:spPr>
          <a:xfrm>
            <a:off x="2590800" y="1383457"/>
            <a:ext cx="9086375" cy="1200329"/>
          </a:xfrm>
          <a:prstGeom prst="rect">
            <a:avLst/>
          </a:prstGeom>
        </p:spPr>
        <p:txBody>
          <a:bodyPr wrap="square">
            <a:spAutoFit/>
          </a:bodyPr>
          <a:lstStyle/>
          <a:p>
            <a:pPr defTabSz="412750" hangingPunct="0"/>
            <a:r>
              <a:rPr lang="en-US" sz="2400" kern="0" dirty="0">
                <a:solidFill>
                  <a:srgbClr val="333333"/>
                </a:solidFill>
                <a:latin typeface="Segoe UI" panose="020B0502040204020203" pitchFamily="34" charset="0"/>
                <a:cs typeface="Segoe UI" panose="020B0502040204020203" pitchFamily="34" charset="0"/>
                <a:sym typeface="Helvetica Neue"/>
              </a:rPr>
              <a:t>Helm is a tool for managing Kubernetes packages called </a:t>
            </a:r>
            <a:r>
              <a:rPr lang="en-US" sz="2400" b="1" kern="0" dirty="0">
                <a:solidFill>
                  <a:srgbClr val="333333"/>
                </a:solidFill>
                <a:latin typeface="Segoe UI" panose="020B0502040204020203" pitchFamily="34" charset="0"/>
                <a:cs typeface="Segoe UI" panose="020B0502040204020203" pitchFamily="34" charset="0"/>
                <a:sym typeface="Helvetica Neue"/>
              </a:rPr>
              <a:t>charts</a:t>
            </a:r>
            <a:r>
              <a:rPr lang="en-US" sz="2400" kern="0" dirty="0">
                <a:solidFill>
                  <a:srgbClr val="333333"/>
                </a:solidFill>
                <a:latin typeface="Segoe UI" panose="020B0502040204020203" pitchFamily="34" charset="0"/>
                <a:cs typeface="Segoe UI" panose="020B0502040204020203" pitchFamily="34" charset="0"/>
                <a:sym typeface="Helvetica Neue"/>
              </a:rPr>
              <a:t>. Use existing charts or create your own. Helm can do the following:</a:t>
            </a:r>
          </a:p>
        </p:txBody>
      </p:sp>
    </p:spTree>
    <p:extLst>
      <p:ext uri="{BB962C8B-B14F-4D97-AF65-F5344CB8AC3E}">
        <p14:creationId xmlns:p14="http://schemas.microsoft.com/office/powerpoint/2010/main" val="3948407724"/>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descr="Image">
            <a:extLst>
              <a:ext uri="{FF2B5EF4-FFF2-40B4-BE49-F238E27FC236}">
                <a16:creationId xmlns:a16="http://schemas.microsoft.com/office/drawing/2014/main" id="{88E73975-9293-0441-BAC7-6D8E05355C4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 y="1383457"/>
            <a:ext cx="12192001" cy="5835346"/>
          </a:xfrm>
          <a:prstGeom prst="rect">
            <a:avLst/>
          </a:prstGeom>
          <a:ln w="12700">
            <a:miter lim="400000"/>
          </a:ln>
        </p:spPr>
      </p:pic>
      <p:pic>
        <p:nvPicPr>
          <p:cNvPr id="229" name="Image" descr="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06403"/>
            <a:ext cx="12192001" cy="2308307"/>
          </a:xfrm>
          <a:prstGeom prst="rect">
            <a:avLst/>
          </a:prstGeom>
          <a:ln w="12700">
            <a:miter lim="400000"/>
          </a:ln>
        </p:spPr>
      </p:pic>
      <p:sp>
        <p:nvSpPr>
          <p:cNvPr id="7" name="TextBox 3">
            <a:extLst>
              <a:ext uri="{FF2B5EF4-FFF2-40B4-BE49-F238E27FC236}">
                <a16:creationId xmlns:a16="http://schemas.microsoft.com/office/drawing/2014/main" id="{BD9A2ECA-1EB8-E04F-A55E-96831DD3DE22}"/>
              </a:ext>
            </a:extLst>
          </p:cNvPr>
          <p:cNvSpPr txBox="1"/>
          <p:nvPr/>
        </p:nvSpPr>
        <p:spPr>
          <a:xfrm>
            <a:off x="2590800" y="530081"/>
            <a:ext cx="9601200" cy="5603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714" tIns="71714" rIns="71714" bIns="71714">
            <a:spAutoFit/>
          </a:bodyPr>
          <a:lstStyle>
            <a:lvl1pPr defTabSz="914365">
              <a:spcBef>
                <a:spcPts val="500"/>
              </a:spcBef>
              <a:defRPr sz="7000" b="0">
                <a:solidFill>
                  <a:srgbClr val="070E41"/>
                </a:solidFill>
                <a:latin typeface="Segoe UI"/>
                <a:ea typeface="Segoe UI"/>
                <a:cs typeface="Segoe UI"/>
                <a:sym typeface="Segoe UI"/>
              </a:defRPr>
            </a:lvl1pPr>
          </a:lstStyle>
          <a:p>
            <a:pPr defTabSz="457183" hangingPunct="0">
              <a:spcBef>
                <a:spcPts val="250"/>
              </a:spcBef>
            </a:pPr>
            <a:r>
              <a:rPr lang="en-US" sz="2700" kern="0" dirty="0"/>
              <a:t>Helm – Key Concepts</a:t>
            </a:r>
          </a:p>
        </p:txBody>
      </p:sp>
      <p:pic>
        <p:nvPicPr>
          <p:cNvPr id="8" name="Image" descr="Image">
            <a:extLst>
              <a:ext uri="{FF2B5EF4-FFF2-40B4-BE49-F238E27FC236}">
                <a16:creationId xmlns:a16="http://schemas.microsoft.com/office/drawing/2014/main" id="{735EBD8F-DF39-6844-8DC5-0083AA03C9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975" y="-288758"/>
            <a:ext cx="3029002" cy="3029001"/>
          </a:xfrm>
          <a:prstGeom prst="rect">
            <a:avLst/>
          </a:prstGeom>
          <a:ln w="12700">
            <a:miter lim="400000"/>
          </a:ln>
        </p:spPr>
      </p:pic>
      <p:sp>
        <p:nvSpPr>
          <p:cNvPr id="3" name="Rectangle 2">
            <a:extLst>
              <a:ext uri="{FF2B5EF4-FFF2-40B4-BE49-F238E27FC236}">
                <a16:creationId xmlns:a16="http://schemas.microsoft.com/office/drawing/2014/main" id="{B70EDA0C-C01B-7A49-B071-897C4DEF9B30}"/>
              </a:ext>
            </a:extLst>
          </p:cNvPr>
          <p:cNvSpPr/>
          <p:nvPr/>
        </p:nvSpPr>
        <p:spPr>
          <a:xfrm>
            <a:off x="3673644" y="1383457"/>
            <a:ext cx="6324600" cy="5062924"/>
          </a:xfrm>
          <a:prstGeom prst="rect">
            <a:avLst/>
          </a:prstGeom>
        </p:spPr>
        <p:txBody>
          <a:bodyPr wrap="square">
            <a:spAutoFit/>
          </a:bodyPr>
          <a:lstStyle/>
          <a:p>
            <a:pPr marL="257175" indent="-257175" defTabSz="412750" hangingPunct="0">
              <a:buFont typeface="+mj-lt"/>
              <a:buAutoNum type="arabicPeriod"/>
            </a:pPr>
            <a:r>
              <a:rPr lang="en-US" sz="2700" kern="0" dirty="0">
                <a:solidFill>
                  <a:srgbClr val="000000"/>
                </a:solidFill>
                <a:latin typeface="Segoe UI" panose="020B0502040204020203" pitchFamily="34" charset="0"/>
                <a:cs typeface="Segoe UI" panose="020B0502040204020203" pitchFamily="34" charset="0"/>
                <a:sym typeface="Helvetica Neue"/>
              </a:rPr>
              <a:t>The </a:t>
            </a:r>
            <a:r>
              <a:rPr lang="en-US" sz="2700" i="1" kern="0" dirty="0">
                <a:solidFill>
                  <a:srgbClr val="000000"/>
                </a:solidFill>
                <a:latin typeface="Segoe UI" panose="020B0502040204020203" pitchFamily="34" charset="0"/>
                <a:cs typeface="Segoe UI" panose="020B0502040204020203" pitchFamily="34" charset="0"/>
                <a:sym typeface="Helvetica Neue"/>
              </a:rPr>
              <a:t>chart</a:t>
            </a:r>
            <a:r>
              <a:rPr lang="en-US" sz="2700" kern="0" dirty="0">
                <a:solidFill>
                  <a:srgbClr val="000000"/>
                </a:solidFill>
                <a:latin typeface="Segoe UI" panose="020B0502040204020203" pitchFamily="34" charset="0"/>
                <a:cs typeface="Segoe UI" panose="020B0502040204020203" pitchFamily="34" charset="0"/>
                <a:sym typeface="Helvetica Neue"/>
              </a:rPr>
              <a:t> is a bundle of information necessary to create an instance of a Kubernetes application.</a:t>
            </a:r>
          </a:p>
          <a:p>
            <a:pPr marL="257175" indent="-257175" defTabSz="412750" hangingPunct="0">
              <a:buFont typeface="+mj-lt"/>
              <a:buAutoNum type="arabicPeriod"/>
            </a:pPr>
            <a:endParaRPr lang="en-US" sz="1400" kern="0" dirty="0">
              <a:solidFill>
                <a:srgbClr val="000000"/>
              </a:solidFill>
              <a:latin typeface="Segoe UI" panose="020B0502040204020203" pitchFamily="34" charset="0"/>
              <a:cs typeface="Segoe UI" panose="020B0502040204020203" pitchFamily="34" charset="0"/>
              <a:sym typeface="Helvetica Neue"/>
            </a:endParaRPr>
          </a:p>
          <a:p>
            <a:pPr marL="257175" indent="-257175" defTabSz="412750" hangingPunct="0">
              <a:buFont typeface="+mj-lt"/>
              <a:buAutoNum type="arabicPeriod"/>
            </a:pPr>
            <a:r>
              <a:rPr lang="en-US" sz="2700" kern="0" dirty="0">
                <a:solidFill>
                  <a:srgbClr val="000000"/>
                </a:solidFill>
                <a:latin typeface="Segoe UI" panose="020B0502040204020203" pitchFamily="34" charset="0"/>
                <a:cs typeface="Segoe UI" panose="020B0502040204020203" pitchFamily="34" charset="0"/>
                <a:sym typeface="Helvetica Neue"/>
              </a:rPr>
              <a:t>The </a:t>
            </a:r>
            <a:r>
              <a:rPr lang="en-US" sz="2700" i="1" kern="0" dirty="0">
                <a:solidFill>
                  <a:srgbClr val="000000"/>
                </a:solidFill>
                <a:latin typeface="Segoe UI" panose="020B0502040204020203" pitchFamily="34" charset="0"/>
                <a:cs typeface="Segoe UI" panose="020B0502040204020203" pitchFamily="34" charset="0"/>
                <a:sym typeface="Helvetica Neue"/>
              </a:rPr>
              <a:t>config</a:t>
            </a:r>
            <a:r>
              <a:rPr lang="en-US" sz="2700" kern="0" dirty="0">
                <a:solidFill>
                  <a:srgbClr val="000000"/>
                </a:solidFill>
                <a:latin typeface="Segoe UI" panose="020B0502040204020203" pitchFamily="34" charset="0"/>
                <a:cs typeface="Segoe UI" panose="020B0502040204020203" pitchFamily="34" charset="0"/>
                <a:sym typeface="Helvetica Neue"/>
              </a:rPr>
              <a:t> contains configuration information that can be merged into a packaged chart to create a releasable object.</a:t>
            </a:r>
          </a:p>
          <a:p>
            <a:pPr marL="257175" indent="-257175" defTabSz="412750" hangingPunct="0">
              <a:buFont typeface="+mj-lt"/>
              <a:buAutoNum type="arabicPeriod"/>
            </a:pPr>
            <a:endParaRPr lang="en-US" sz="1200" kern="0" dirty="0">
              <a:solidFill>
                <a:srgbClr val="000000"/>
              </a:solidFill>
              <a:latin typeface="Segoe UI" panose="020B0502040204020203" pitchFamily="34" charset="0"/>
              <a:cs typeface="Segoe UI" panose="020B0502040204020203" pitchFamily="34" charset="0"/>
              <a:sym typeface="Helvetica Neue"/>
            </a:endParaRPr>
          </a:p>
          <a:p>
            <a:pPr marL="257175" indent="-257175" defTabSz="412750" hangingPunct="0">
              <a:buFont typeface="+mj-lt"/>
              <a:buAutoNum type="arabicPeriod"/>
            </a:pPr>
            <a:r>
              <a:rPr lang="en-US" sz="2700" kern="0" dirty="0">
                <a:solidFill>
                  <a:srgbClr val="000000"/>
                </a:solidFill>
                <a:latin typeface="Segoe UI" panose="020B0502040204020203" pitchFamily="34" charset="0"/>
                <a:cs typeface="Segoe UI" panose="020B0502040204020203" pitchFamily="34" charset="0"/>
                <a:sym typeface="Helvetica Neue"/>
              </a:rPr>
              <a:t>A </a:t>
            </a:r>
            <a:r>
              <a:rPr lang="en-US" sz="2700" i="1" kern="0" dirty="0">
                <a:solidFill>
                  <a:srgbClr val="000000"/>
                </a:solidFill>
                <a:latin typeface="Segoe UI" panose="020B0502040204020203" pitchFamily="34" charset="0"/>
                <a:cs typeface="Segoe UI" panose="020B0502040204020203" pitchFamily="34" charset="0"/>
                <a:sym typeface="Helvetica Neue"/>
              </a:rPr>
              <a:t>release</a:t>
            </a:r>
            <a:r>
              <a:rPr lang="en-US" sz="2700" kern="0" dirty="0">
                <a:solidFill>
                  <a:srgbClr val="000000"/>
                </a:solidFill>
                <a:latin typeface="Segoe UI" panose="020B0502040204020203" pitchFamily="34" charset="0"/>
                <a:cs typeface="Segoe UI" panose="020B0502040204020203" pitchFamily="34" charset="0"/>
                <a:sym typeface="Helvetica Neue"/>
              </a:rPr>
              <a:t> is a running instance of a </a:t>
            </a:r>
            <a:r>
              <a:rPr lang="en-US" sz="2700" i="1" kern="0" dirty="0">
                <a:solidFill>
                  <a:srgbClr val="000000"/>
                </a:solidFill>
                <a:latin typeface="Segoe UI" panose="020B0502040204020203" pitchFamily="34" charset="0"/>
                <a:cs typeface="Segoe UI" panose="020B0502040204020203" pitchFamily="34" charset="0"/>
                <a:sym typeface="Helvetica Neue"/>
              </a:rPr>
              <a:t>chart</a:t>
            </a:r>
            <a:r>
              <a:rPr lang="en-US" sz="2700" kern="0" dirty="0">
                <a:solidFill>
                  <a:srgbClr val="000000"/>
                </a:solidFill>
                <a:latin typeface="Segoe UI" panose="020B0502040204020203" pitchFamily="34" charset="0"/>
                <a:cs typeface="Segoe UI" panose="020B0502040204020203" pitchFamily="34" charset="0"/>
                <a:sym typeface="Helvetica Neue"/>
              </a:rPr>
              <a:t>, combined with a specific </a:t>
            </a:r>
            <a:r>
              <a:rPr lang="en-US" sz="2700" i="1" kern="0" dirty="0">
                <a:solidFill>
                  <a:srgbClr val="000000"/>
                </a:solidFill>
                <a:latin typeface="Segoe UI" panose="020B0502040204020203" pitchFamily="34" charset="0"/>
                <a:cs typeface="Segoe UI" panose="020B0502040204020203" pitchFamily="34" charset="0"/>
                <a:sym typeface="Helvetica Neue"/>
              </a:rPr>
              <a:t>config</a:t>
            </a:r>
            <a:r>
              <a:rPr lang="en-US" sz="2700" kern="0" dirty="0">
                <a:solidFill>
                  <a:srgbClr val="000000"/>
                </a:solidFill>
                <a:latin typeface="Segoe UI" panose="020B0502040204020203" pitchFamily="34" charset="0"/>
                <a:cs typeface="Segoe UI" panose="020B0502040204020203" pitchFamily="34" charset="0"/>
                <a:sym typeface="Helvetica Neue"/>
              </a:rPr>
              <a:t>.</a:t>
            </a:r>
          </a:p>
          <a:p>
            <a:pPr defTabSz="412750" hangingPunct="0"/>
            <a:endParaRPr lang="en-US" sz="2700" kern="0" dirty="0">
              <a:solidFill>
                <a:srgbClr val="333333"/>
              </a:solidFill>
              <a:latin typeface="Segoe UI" panose="020B0502040204020203" pitchFamily="34" charset="0"/>
              <a:cs typeface="Segoe UI" panose="020B0502040204020203" pitchFamily="34" charset="0"/>
              <a:sym typeface="Helvetica Neue"/>
            </a:endParaRPr>
          </a:p>
        </p:txBody>
      </p:sp>
      <p:pic>
        <p:nvPicPr>
          <p:cNvPr id="2" name="Picture 1">
            <a:extLst>
              <a:ext uri="{FF2B5EF4-FFF2-40B4-BE49-F238E27FC236}">
                <a16:creationId xmlns:a16="http://schemas.microsoft.com/office/drawing/2014/main" id="{92ED26B2-4F9E-9341-8F90-353DFB0AE8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843" y="2536205"/>
            <a:ext cx="3676557" cy="2395527"/>
          </a:xfrm>
          <a:prstGeom prst="rect">
            <a:avLst/>
          </a:prstGeom>
          <a:ln>
            <a:noFill/>
          </a:ln>
          <a:effectLst>
            <a:softEdge rad="112500"/>
          </a:effectLst>
        </p:spPr>
      </p:pic>
    </p:spTree>
    <p:extLst>
      <p:ext uri="{BB962C8B-B14F-4D97-AF65-F5344CB8AC3E}">
        <p14:creationId xmlns:p14="http://schemas.microsoft.com/office/powerpoint/2010/main" val="686483211"/>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06403"/>
            <a:ext cx="12192001" cy="2308307"/>
          </a:xfrm>
          <a:prstGeom prst="rect">
            <a:avLst/>
          </a:prstGeom>
          <a:ln w="12700">
            <a:miter lim="400000"/>
          </a:ln>
        </p:spPr>
      </p:pic>
      <p:sp>
        <p:nvSpPr>
          <p:cNvPr id="7" name="TextBox 3">
            <a:extLst>
              <a:ext uri="{FF2B5EF4-FFF2-40B4-BE49-F238E27FC236}">
                <a16:creationId xmlns:a16="http://schemas.microsoft.com/office/drawing/2014/main" id="{BD9A2ECA-1EB8-E04F-A55E-96831DD3DE22}"/>
              </a:ext>
            </a:extLst>
          </p:cNvPr>
          <p:cNvSpPr txBox="1"/>
          <p:nvPr/>
        </p:nvSpPr>
        <p:spPr>
          <a:xfrm>
            <a:off x="2590800" y="530081"/>
            <a:ext cx="9601200" cy="5603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714" tIns="71714" rIns="71714" bIns="71714">
            <a:spAutoFit/>
          </a:bodyPr>
          <a:lstStyle>
            <a:lvl1pPr defTabSz="914365">
              <a:spcBef>
                <a:spcPts val="500"/>
              </a:spcBef>
              <a:defRPr sz="7000" b="0">
                <a:solidFill>
                  <a:srgbClr val="070E41"/>
                </a:solidFill>
                <a:latin typeface="Segoe UI"/>
                <a:ea typeface="Segoe UI"/>
                <a:cs typeface="Segoe UI"/>
                <a:sym typeface="Segoe UI"/>
              </a:defRPr>
            </a:lvl1pPr>
          </a:lstStyle>
          <a:p>
            <a:pPr defTabSz="457183" hangingPunct="0">
              <a:spcBef>
                <a:spcPts val="250"/>
              </a:spcBef>
            </a:pPr>
            <a:r>
              <a:rPr lang="en-US" sz="2700" kern="0" dirty="0"/>
              <a:t>Helm – Key Concepts</a:t>
            </a:r>
          </a:p>
        </p:txBody>
      </p:sp>
      <p:pic>
        <p:nvPicPr>
          <p:cNvPr id="2" name="Picture 1">
            <a:extLst>
              <a:ext uri="{FF2B5EF4-FFF2-40B4-BE49-F238E27FC236}">
                <a16:creationId xmlns:a16="http://schemas.microsoft.com/office/drawing/2014/main" id="{0ADDBB10-5ABA-2144-888A-696AEA3259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22" y="1293754"/>
            <a:ext cx="10930817" cy="5131109"/>
          </a:xfrm>
          <a:prstGeom prst="rect">
            <a:avLst/>
          </a:prstGeom>
        </p:spPr>
      </p:pic>
      <p:pic>
        <p:nvPicPr>
          <p:cNvPr id="8" name="Image" descr="Image">
            <a:extLst>
              <a:ext uri="{FF2B5EF4-FFF2-40B4-BE49-F238E27FC236}">
                <a16:creationId xmlns:a16="http://schemas.microsoft.com/office/drawing/2014/main" id="{735EBD8F-DF39-6844-8DC5-0083AA03C9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422" y="-253082"/>
            <a:ext cx="2083996" cy="2083995"/>
          </a:xfrm>
          <a:prstGeom prst="rect">
            <a:avLst/>
          </a:prstGeom>
          <a:ln w="12700">
            <a:miter lim="400000"/>
          </a:ln>
        </p:spPr>
      </p:pic>
      <p:pic>
        <p:nvPicPr>
          <p:cNvPr id="4" name="Picture 3">
            <a:extLst>
              <a:ext uri="{FF2B5EF4-FFF2-40B4-BE49-F238E27FC236}">
                <a16:creationId xmlns:a16="http://schemas.microsoft.com/office/drawing/2014/main" id="{00A8B8DF-8593-D34D-B5AD-84F71670CE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99592" y="3468647"/>
            <a:ext cx="4020045" cy="2619332"/>
          </a:xfrm>
          <a:prstGeom prst="rect">
            <a:avLst/>
          </a:prstGeom>
        </p:spPr>
      </p:pic>
    </p:spTree>
    <p:extLst>
      <p:ext uri="{BB962C8B-B14F-4D97-AF65-F5344CB8AC3E}">
        <p14:creationId xmlns:p14="http://schemas.microsoft.com/office/powerpoint/2010/main" val="204459353"/>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06403"/>
            <a:ext cx="12192001" cy="2308307"/>
          </a:xfrm>
          <a:prstGeom prst="rect">
            <a:avLst/>
          </a:prstGeom>
          <a:ln w="12700">
            <a:miter lim="400000"/>
          </a:ln>
        </p:spPr>
      </p:pic>
      <p:sp>
        <p:nvSpPr>
          <p:cNvPr id="7" name="TextBox 3">
            <a:extLst>
              <a:ext uri="{FF2B5EF4-FFF2-40B4-BE49-F238E27FC236}">
                <a16:creationId xmlns:a16="http://schemas.microsoft.com/office/drawing/2014/main" id="{BD9A2ECA-1EB8-E04F-A55E-96831DD3DE22}"/>
              </a:ext>
            </a:extLst>
          </p:cNvPr>
          <p:cNvSpPr txBox="1"/>
          <p:nvPr/>
        </p:nvSpPr>
        <p:spPr>
          <a:xfrm>
            <a:off x="2590800" y="530081"/>
            <a:ext cx="9601200" cy="5603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714" tIns="71714" rIns="71714" bIns="71714">
            <a:spAutoFit/>
          </a:bodyPr>
          <a:lstStyle>
            <a:lvl1pPr defTabSz="914365">
              <a:spcBef>
                <a:spcPts val="500"/>
              </a:spcBef>
              <a:defRPr sz="7000" b="0">
                <a:solidFill>
                  <a:srgbClr val="070E41"/>
                </a:solidFill>
                <a:latin typeface="Segoe UI"/>
                <a:ea typeface="Segoe UI"/>
                <a:cs typeface="Segoe UI"/>
                <a:sym typeface="Segoe UI"/>
              </a:defRPr>
            </a:lvl1pPr>
          </a:lstStyle>
          <a:p>
            <a:pPr defTabSz="457183" hangingPunct="0">
              <a:spcBef>
                <a:spcPts val="250"/>
              </a:spcBef>
            </a:pPr>
            <a:r>
              <a:rPr lang="en-US" sz="2700" kern="0" dirty="0"/>
              <a:t>Helm – Values and Templates</a:t>
            </a:r>
          </a:p>
        </p:txBody>
      </p:sp>
      <p:pic>
        <p:nvPicPr>
          <p:cNvPr id="8" name="Image" descr="Image">
            <a:extLst>
              <a:ext uri="{FF2B5EF4-FFF2-40B4-BE49-F238E27FC236}">
                <a16:creationId xmlns:a16="http://schemas.microsoft.com/office/drawing/2014/main" id="{735EBD8F-DF39-6844-8DC5-0083AA03C9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22" y="-253082"/>
            <a:ext cx="2083996" cy="2083995"/>
          </a:xfrm>
          <a:prstGeom prst="rect">
            <a:avLst/>
          </a:prstGeom>
          <a:ln w="12700">
            <a:miter lim="400000"/>
          </a:ln>
        </p:spPr>
      </p:pic>
      <p:pic>
        <p:nvPicPr>
          <p:cNvPr id="3" name="Picture 2">
            <a:extLst>
              <a:ext uri="{FF2B5EF4-FFF2-40B4-BE49-F238E27FC236}">
                <a16:creationId xmlns:a16="http://schemas.microsoft.com/office/drawing/2014/main" id="{6A47E9C7-2A93-714D-AE66-4023402134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7241" y="1645634"/>
            <a:ext cx="9980254" cy="4779128"/>
          </a:xfrm>
          <a:prstGeom prst="rect">
            <a:avLst/>
          </a:prstGeom>
          <a:ln>
            <a:noFill/>
          </a:ln>
          <a:effectLst>
            <a:softEdge rad="112500"/>
          </a:effectLst>
        </p:spPr>
      </p:pic>
      <p:pic>
        <p:nvPicPr>
          <p:cNvPr id="5" name="Picture 4">
            <a:extLst>
              <a:ext uri="{FF2B5EF4-FFF2-40B4-BE49-F238E27FC236}">
                <a16:creationId xmlns:a16="http://schemas.microsoft.com/office/drawing/2014/main" id="{A0B6697B-87C9-4548-A95E-FC4D539BD4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95927" y="1937076"/>
            <a:ext cx="3485147" cy="603199"/>
          </a:xfrm>
          <a:prstGeom prst="rect">
            <a:avLst/>
          </a:prstGeom>
        </p:spPr>
      </p:pic>
    </p:spTree>
    <p:extLst>
      <p:ext uri="{BB962C8B-B14F-4D97-AF65-F5344CB8AC3E}">
        <p14:creationId xmlns:p14="http://schemas.microsoft.com/office/powerpoint/2010/main" val="642036747"/>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06403"/>
            <a:ext cx="12192001" cy="2308307"/>
          </a:xfrm>
          <a:prstGeom prst="rect">
            <a:avLst/>
          </a:prstGeom>
          <a:ln w="12700">
            <a:miter lim="400000"/>
          </a:ln>
        </p:spPr>
      </p:pic>
      <p:sp>
        <p:nvSpPr>
          <p:cNvPr id="7" name="TextBox 3">
            <a:extLst>
              <a:ext uri="{FF2B5EF4-FFF2-40B4-BE49-F238E27FC236}">
                <a16:creationId xmlns:a16="http://schemas.microsoft.com/office/drawing/2014/main" id="{BD9A2ECA-1EB8-E04F-A55E-96831DD3DE22}"/>
              </a:ext>
            </a:extLst>
          </p:cNvPr>
          <p:cNvSpPr txBox="1"/>
          <p:nvPr/>
        </p:nvSpPr>
        <p:spPr>
          <a:xfrm>
            <a:off x="2590800" y="530081"/>
            <a:ext cx="9601200" cy="5603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714" tIns="71714" rIns="71714" bIns="71714">
            <a:spAutoFit/>
          </a:bodyPr>
          <a:lstStyle>
            <a:lvl1pPr defTabSz="914365">
              <a:spcBef>
                <a:spcPts val="500"/>
              </a:spcBef>
              <a:defRPr sz="7000" b="0">
                <a:solidFill>
                  <a:srgbClr val="070E41"/>
                </a:solidFill>
                <a:latin typeface="Segoe UI"/>
                <a:ea typeface="Segoe UI"/>
                <a:cs typeface="Segoe UI"/>
                <a:sym typeface="Segoe UI"/>
              </a:defRPr>
            </a:lvl1pPr>
          </a:lstStyle>
          <a:p>
            <a:pPr defTabSz="457183" hangingPunct="0">
              <a:spcBef>
                <a:spcPts val="250"/>
              </a:spcBef>
            </a:pPr>
            <a:r>
              <a:rPr lang="en-US" sz="2700" kern="0" dirty="0"/>
              <a:t>Helm – Values and Templates</a:t>
            </a:r>
          </a:p>
        </p:txBody>
      </p:sp>
      <p:pic>
        <p:nvPicPr>
          <p:cNvPr id="8" name="Image" descr="Image">
            <a:extLst>
              <a:ext uri="{FF2B5EF4-FFF2-40B4-BE49-F238E27FC236}">
                <a16:creationId xmlns:a16="http://schemas.microsoft.com/office/drawing/2014/main" id="{735EBD8F-DF39-6844-8DC5-0083AA03C9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22" y="-253082"/>
            <a:ext cx="2083996" cy="2083995"/>
          </a:xfrm>
          <a:prstGeom prst="rect">
            <a:avLst/>
          </a:prstGeom>
          <a:ln w="12700">
            <a:miter lim="400000"/>
          </a:ln>
        </p:spPr>
      </p:pic>
      <p:pic>
        <p:nvPicPr>
          <p:cNvPr id="5" name="Picture 4">
            <a:extLst>
              <a:ext uri="{FF2B5EF4-FFF2-40B4-BE49-F238E27FC236}">
                <a16:creationId xmlns:a16="http://schemas.microsoft.com/office/drawing/2014/main" id="{A0B6697B-87C9-4548-A95E-FC4D539BD4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5927" y="1937076"/>
            <a:ext cx="3485147" cy="603199"/>
          </a:xfrm>
          <a:prstGeom prst="rect">
            <a:avLst/>
          </a:prstGeom>
        </p:spPr>
      </p:pic>
      <p:pic>
        <p:nvPicPr>
          <p:cNvPr id="2" name="Picture 1">
            <a:extLst>
              <a:ext uri="{FF2B5EF4-FFF2-40B4-BE49-F238E27FC236}">
                <a16:creationId xmlns:a16="http://schemas.microsoft.com/office/drawing/2014/main" id="{5E028800-AB3D-394E-9C33-38F602B136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5494" y="1725126"/>
            <a:ext cx="9924308" cy="4576441"/>
          </a:xfrm>
          <a:prstGeom prst="rect">
            <a:avLst/>
          </a:prstGeom>
        </p:spPr>
      </p:pic>
    </p:spTree>
    <p:extLst>
      <p:ext uri="{BB962C8B-B14F-4D97-AF65-F5344CB8AC3E}">
        <p14:creationId xmlns:p14="http://schemas.microsoft.com/office/powerpoint/2010/main" val="1895199787"/>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1028" y="56428"/>
            <a:ext cx="1969946" cy="1969946"/>
          </a:xfrm>
          <a:prstGeom prst="rect">
            <a:avLst/>
          </a:prstGeom>
          <a:ln w="12700">
            <a:miter lim="400000"/>
          </a:ln>
        </p:spPr>
      </p:pic>
      <p:sp>
        <p:nvSpPr>
          <p:cNvPr id="225" name="Why Helm 3?…"/>
          <p:cNvSpPr txBox="1"/>
          <p:nvPr/>
        </p:nvSpPr>
        <p:spPr>
          <a:xfrm>
            <a:off x="174077" y="1605527"/>
            <a:ext cx="11549625" cy="43447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lgn="ctr" defTabSz="412750" hangingPunct="0">
              <a:lnSpc>
                <a:spcPct val="80000"/>
              </a:lnSpc>
              <a:defRPr sz="9000" b="0">
                <a:latin typeface="Microsoft Sans Serif"/>
                <a:ea typeface="Microsoft Sans Serif"/>
                <a:cs typeface="Microsoft Sans Serif"/>
                <a:sym typeface="Microsoft Sans Serif"/>
              </a:defRPr>
            </a:pPr>
            <a:endParaRPr sz="4500" kern="0" dirty="0">
              <a:solidFill>
                <a:srgbClr val="000000"/>
              </a:solidFill>
              <a:latin typeface="Microsoft Sans Serif"/>
              <a:ea typeface="Microsoft Sans Serif"/>
              <a:cs typeface="Microsoft Sans Serif"/>
              <a:sym typeface="Microsoft Sans Serif"/>
            </a:endParaRPr>
          </a:p>
          <a:p>
            <a:pPr algn="ctr" defTabSz="412750" hangingPunct="0">
              <a:lnSpc>
                <a:spcPct val="80000"/>
              </a:lnSpc>
              <a:defRPr sz="9000" b="0">
                <a:latin typeface="Microsoft Sans Serif"/>
                <a:ea typeface="Microsoft Sans Serif"/>
                <a:cs typeface="Microsoft Sans Serif"/>
                <a:sym typeface="Microsoft Sans Serif"/>
              </a:defRPr>
            </a:pPr>
            <a:r>
              <a:rPr sz="4500" kern="0" dirty="0">
                <a:solidFill>
                  <a:srgbClr val="000000"/>
                </a:solidFill>
                <a:latin typeface="Microsoft Sans Serif"/>
                <a:ea typeface="Microsoft Sans Serif"/>
                <a:cs typeface="Microsoft Sans Serif"/>
                <a:sym typeface="Microsoft Sans Serif"/>
              </a:rPr>
              <a:t>v3 </a:t>
            </a:r>
            <a:r>
              <a:rPr lang="en-US" sz="4500" kern="0" dirty="0">
                <a:solidFill>
                  <a:srgbClr val="000000"/>
                </a:solidFill>
                <a:latin typeface="Microsoft Sans Serif"/>
                <a:ea typeface="Microsoft Sans Serif"/>
                <a:cs typeface="Microsoft Sans Serif"/>
                <a:sym typeface="Microsoft Sans Serif"/>
              </a:rPr>
              <a:t>O</a:t>
            </a:r>
            <a:r>
              <a:rPr sz="4500" kern="0" dirty="0">
                <a:solidFill>
                  <a:srgbClr val="000000"/>
                </a:solidFill>
                <a:latin typeface="Microsoft Sans Serif"/>
                <a:ea typeface="Microsoft Sans Serif"/>
                <a:cs typeface="Microsoft Sans Serif"/>
                <a:sym typeface="Microsoft Sans Serif"/>
              </a:rPr>
              <a:t>verview</a:t>
            </a:r>
          </a:p>
          <a:p>
            <a:pPr defTabSz="412750" hangingPunct="0">
              <a:lnSpc>
                <a:spcPct val="80000"/>
              </a:lnSpc>
              <a:defRPr sz="8000" b="0">
                <a:latin typeface="Microsoft Sans Serif"/>
                <a:ea typeface="Microsoft Sans Serif"/>
                <a:cs typeface="Microsoft Sans Serif"/>
                <a:sym typeface="Microsoft Sans Serif"/>
              </a:defRPr>
            </a:pPr>
            <a:r>
              <a:rPr sz="4000" kern="0" dirty="0">
                <a:solidFill>
                  <a:srgbClr val="000000"/>
                </a:solidFill>
                <a:latin typeface="Microsoft Sans Serif"/>
                <a:ea typeface="Microsoft Sans Serif"/>
                <a:cs typeface="Microsoft Sans Serif"/>
                <a:sym typeface="Microsoft Sans Serif"/>
              </a:rPr>
              <a:t> </a:t>
            </a:r>
          </a:p>
          <a:p>
            <a:pPr marL="401053" indent="-401053" defTabSz="412750" hangingPunct="0">
              <a:buSzPct val="100000"/>
              <a:buFontTx/>
              <a:buChar char="-"/>
              <a:defRPr sz="8000" b="0">
                <a:latin typeface="Microsoft Sans Serif"/>
                <a:ea typeface="Microsoft Sans Serif"/>
                <a:cs typeface="Microsoft Sans Serif"/>
                <a:sym typeface="Microsoft Sans Serif"/>
              </a:defRPr>
            </a:pPr>
            <a:r>
              <a:rPr lang="en-US" sz="2700" kern="0" dirty="0">
                <a:solidFill>
                  <a:srgbClr val="000000"/>
                </a:solidFill>
                <a:latin typeface="Microsoft Sans Serif"/>
                <a:ea typeface="Microsoft Sans Serif"/>
                <a:cs typeface="Microsoft Sans Serif"/>
                <a:sym typeface="Microsoft Sans Serif"/>
              </a:rPr>
              <a:t>B</a:t>
            </a:r>
            <a:r>
              <a:rPr sz="2700" kern="0" dirty="0">
                <a:solidFill>
                  <a:srgbClr val="000000"/>
                </a:solidFill>
                <a:latin typeface="Microsoft Sans Serif"/>
                <a:ea typeface="Microsoft Sans Serif"/>
                <a:cs typeface="Microsoft Sans Serif"/>
                <a:sym typeface="Microsoft Sans Serif"/>
              </a:rPr>
              <a:t>ased on community best practices</a:t>
            </a:r>
          </a:p>
          <a:p>
            <a:pPr marL="401053" indent="-401053" defTabSz="412750" hangingPunct="0">
              <a:buSzPct val="100000"/>
              <a:buFontTx/>
              <a:buChar char="-"/>
              <a:defRPr sz="8000" b="0">
                <a:latin typeface="Microsoft Sans Serif"/>
                <a:ea typeface="Microsoft Sans Serif"/>
                <a:cs typeface="Microsoft Sans Serif"/>
                <a:sym typeface="Microsoft Sans Serif"/>
              </a:defRPr>
            </a:pPr>
            <a:r>
              <a:rPr lang="en-US" sz="2700" kern="0" dirty="0">
                <a:solidFill>
                  <a:srgbClr val="000000"/>
                </a:solidFill>
                <a:latin typeface="Microsoft Sans Serif"/>
                <a:ea typeface="Microsoft Sans Serif"/>
                <a:cs typeface="Microsoft Sans Serif"/>
                <a:sym typeface="Microsoft Sans Serif"/>
              </a:rPr>
              <a:t>D</a:t>
            </a:r>
            <a:r>
              <a:rPr sz="2700" kern="0" dirty="0">
                <a:solidFill>
                  <a:srgbClr val="000000"/>
                </a:solidFill>
                <a:latin typeface="Microsoft Sans Serif"/>
                <a:ea typeface="Microsoft Sans Serif"/>
                <a:cs typeface="Microsoft Sans Serif"/>
                <a:sym typeface="Microsoft Sans Serif"/>
              </a:rPr>
              <a:t>ramatic simplification</a:t>
            </a:r>
          </a:p>
          <a:p>
            <a:pPr marL="401053" indent="-401053" defTabSz="412750" hangingPunct="0">
              <a:buSzPct val="100000"/>
              <a:buFontTx/>
              <a:buChar char="-"/>
              <a:defRPr sz="8000" b="0">
                <a:latin typeface="Microsoft Sans Serif"/>
                <a:ea typeface="Microsoft Sans Serif"/>
                <a:cs typeface="Microsoft Sans Serif"/>
                <a:sym typeface="Microsoft Sans Serif"/>
              </a:defRPr>
            </a:pPr>
            <a:r>
              <a:rPr lang="en-US" sz="2700" kern="0" dirty="0">
                <a:solidFill>
                  <a:srgbClr val="000000"/>
                </a:solidFill>
                <a:latin typeface="Microsoft Sans Serif"/>
                <a:ea typeface="Microsoft Sans Serif"/>
                <a:cs typeface="Microsoft Sans Serif"/>
                <a:sym typeface="Microsoft Sans Serif"/>
              </a:rPr>
              <a:t>A</a:t>
            </a:r>
            <a:r>
              <a:rPr sz="2700" kern="0" dirty="0">
                <a:solidFill>
                  <a:srgbClr val="000000"/>
                </a:solidFill>
                <a:latin typeface="Microsoft Sans Serif"/>
                <a:ea typeface="Microsoft Sans Serif"/>
                <a:cs typeface="Microsoft Sans Serif"/>
                <a:sym typeface="Microsoft Sans Serif"/>
              </a:rPr>
              <a:t>rchitectural changes (security as priority)</a:t>
            </a:r>
            <a:endParaRPr lang="en-US" sz="2700" kern="0" dirty="0">
              <a:solidFill>
                <a:srgbClr val="000000"/>
              </a:solidFill>
              <a:latin typeface="Microsoft Sans Serif"/>
              <a:ea typeface="Microsoft Sans Serif"/>
              <a:cs typeface="Microsoft Sans Serif"/>
              <a:sym typeface="Microsoft Sans Serif"/>
            </a:endParaRPr>
          </a:p>
          <a:p>
            <a:pPr marL="401053" indent="-401053" defTabSz="412750" hangingPunct="0">
              <a:buSzPct val="100000"/>
              <a:buFontTx/>
              <a:buChar char="-"/>
              <a:defRPr sz="8000" b="0">
                <a:latin typeface="Microsoft Sans Serif"/>
                <a:ea typeface="Microsoft Sans Serif"/>
                <a:cs typeface="Microsoft Sans Serif"/>
                <a:sym typeface="Microsoft Sans Serif"/>
              </a:defRPr>
            </a:pPr>
            <a:r>
              <a:rPr lang="en-US" sz="2700" kern="0" dirty="0">
                <a:solidFill>
                  <a:srgbClr val="000000"/>
                </a:solidFill>
                <a:latin typeface="Microsoft Sans Serif"/>
                <a:ea typeface="Microsoft Sans Serif"/>
                <a:cs typeface="Microsoft Sans Serif"/>
                <a:sym typeface="Microsoft Sans Serif"/>
              </a:rPr>
              <a:t>Removal of Tiller</a:t>
            </a:r>
          </a:p>
          <a:p>
            <a:pPr marL="401053" indent="-401053" defTabSz="412750" hangingPunct="0">
              <a:buSzPct val="100000"/>
              <a:buFontTx/>
              <a:buChar char="-"/>
              <a:defRPr sz="8000" b="0">
                <a:latin typeface="Microsoft Sans Serif"/>
                <a:ea typeface="Microsoft Sans Serif"/>
                <a:cs typeface="Microsoft Sans Serif"/>
                <a:sym typeface="Microsoft Sans Serif"/>
              </a:defRPr>
            </a:pPr>
            <a:r>
              <a:rPr lang="en-US" sz="2700" kern="0" dirty="0">
                <a:solidFill>
                  <a:srgbClr val="000000"/>
                </a:solidFill>
                <a:latin typeface="Microsoft Sans Serif"/>
                <a:ea typeface="Microsoft Sans Serif"/>
                <a:cs typeface="Microsoft Sans Serif"/>
                <a:sym typeface="Microsoft Sans Serif"/>
              </a:rPr>
              <a:t>Name (or --generate-name) is now required on install</a:t>
            </a:r>
          </a:p>
          <a:p>
            <a:pPr marL="401053" indent="-401053" defTabSz="412750" hangingPunct="0">
              <a:buSzPct val="100000"/>
              <a:buFontTx/>
              <a:buChar char="-"/>
              <a:defRPr sz="8000" b="0">
                <a:latin typeface="Microsoft Sans Serif"/>
                <a:ea typeface="Microsoft Sans Serif"/>
                <a:cs typeface="Microsoft Sans Serif"/>
                <a:sym typeface="Microsoft Sans Serif"/>
              </a:defRPr>
            </a:pPr>
            <a:endParaRPr sz="4000" kern="0" dirty="0">
              <a:solidFill>
                <a:srgbClr val="000000"/>
              </a:solidFill>
              <a:latin typeface="Microsoft Sans Serif"/>
              <a:ea typeface="Microsoft Sans Serif"/>
              <a:cs typeface="Microsoft Sans Serif"/>
              <a:sym typeface="Microsoft Sans Serif"/>
            </a:endParaRPr>
          </a:p>
        </p:txBody>
      </p:sp>
      <p:sp>
        <p:nvSpPr>
          <p:cNvPr id="2" name="Rectangle 1">
            <a:extLst>
              <a:ext uri="{FF2B5EF4-FFF2-40B4-BE49-F238E27FC236}">
                <a16:creationId xmlns:a16="http://schemas.microsoft.com/office/drawing/2014/main" id="{2A562E09-D113-EF4E-90F5-B7558FD06466}"/>
              </a:ext>
            </a:extLst>
          </p:cNvPr>
          <p:cNvSpPr/>
          <p:nvPr/>
        </p:nvSpPr>
        <p:spPr>
          <a:xfrm>
            <a:off x="9417499" y="6316579"/>
            <a:ext cx="2446504" cy="323165"/>
          </a:xfrm>
          <a:prstGeom prst="rect">
            <a:avLst/>
          </a:prstGeom>
        </p:spPr>
        <p:txBody>
          <a:bodyPr wrap="none">
            <a:spAutoFit/>
          </a:bodyPr>
          <a:lstStyle/>
          <a:p>
            <a:pPr algn="ctr" defTabSz="412750" hangingPunct="0"/>
            <a:r>
              <a:rPr lang="en-US" sz="1500" b="1" kern="0" dirty="0">
                <a:solidFill>
                  <a:srgbClr val="000000"/>
                </a:solidFill>
                <a:latin typeface="Helvetica Neue"/>
                <a:sym typeface="Helvetica Neue"/>
                <a:hlinkClick r:id="rId4"/>
              </a:rPr>
              <a:t>https://helm.sh/docs/faq/</a:t>
            </a:r>
            <a:endParaRPr lang="en-US" sz="1500" b="1" kern="0" dirty="0">
              <a:solidFill>
                <a:srgbClr val="000000"/>
              </a:solidFill>
              <a:latin typeface="Helvetica Neue"/>
              <a:sym typeface="Helvetica Neue"/>
            </a:endParaRPr>
          </a:p>
        </p:txBody>
      </p:sp>
      <p:pic>
        <p:nvPicPr>
          <p:cNvPr id="3" name="Picture 2">
            <a:extLst>
              <a:ext uri="{FF2B5EF4-FFF2-40B4-BE49-F238E27FC236}">
                <a16:creationId xmlns:a16="http://schemas.microsoft.com/office/drawing/2014/main" id="{21BFF57C-2BE8-6245-8C19-0F72AA495C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804" y="5439632"/>
            <a:ext cx="3796387" cy="1015447"/>
          </a:xfrm>
          <a:prstGeom prst="rect">
            <a:avLst/>
          </a:prstGeom>
        </p:spPr>
      </p:pic>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descr="Image">
            <a:extLst>
              <a:ext uri="{FF2B5EF4-FFF2-40B4-BE49-F238E27FC236}">
                <a16:creationId xmlns:a16="http://schemas.microsoft.com/office/drawing/2014/main" id="{88E73975-9293-0441-BAC7-6D8E05355C4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 y="1383457"/>
            <a:ext cx="12192001" cy="5835346"/>
          </a:xfrm>
          <a:prstGeom prst="rect">
            <a:avLst/>
          </a:prstGeom>
          <a:ln w="12700">
            <a:miter lim="400000"/>
          </a:ln>
        </p:spPr>
      </p:pic>
      <p:pic>
        <p:nvPicPr>
          <p:cNvPr id="229" name="Image" descr="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06403"/>
            <a:ext cx="12192001" cy="2308307"/>
          </a:xfrm>
          <a:prstGeom prst="rect">
            <a:avLst/>
          </a:prstGeom>
          <a:ln w="12700">
            <a:miter lim="400000"/>
          </a:ln>
        </p:spPr>
      </p:pic>
      <p:sp>
        <p:nvSpPr>
          <p:cNvPr id="7" name="TextBox 3">
            <a:extLst>
              <a:ext uri="{FF2B5EF4-FFF2-40B4-BE49-F238E27FC236}">
                <a16:creationId xmlns:a16="http://schemas.microsoft.com/office/drawing/2014/main" id="{BD9A2ECA-1EB8-E04F-A55E-96831DD3DE22}"/>
              </a:ext>
            </a:extLst>
          </p:cNvPr>
          <p:cNvSpPr txBox="1"/>
          <p:nvPr/>
        </p:nvSpPr>
        <p:spPr>
          <a:xfrm>
            <a:off x="2590800" y="530081"/>
            <a:ext cx="9601200" cy="5603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714" tIns="71714" rIns="71714" bIns="71714">
            <a:spAutoFit/>
          </a:bodyPr>
          <a:lstStyle>
            <a:lvl1pPr defTabSz="914365">
              <a:spcBef>
                <a:spcPts val="500"/>
              </a:spcBef>
              <a:defRPr sz="7000" b="0">
                <a:solidFill>
                  <a:srgbClr val="070E41"/>
                </a:solidFill>
                <a:latin typeface="Segoe UI"/>
                <a:ea typeface="Segoe UI"/>
                <a:cs typeface="Segoe UI"/>
                <a:sym typeface="Segoe UI"/>
              </a:defRPr>
            </a:lvl1pPr>
          </a:lstStyle>
          <a:p>
            <a:pPr defTabSz="457183" hangingPunct="0">
              <a:spcBef>
                <a:spcPts val="250"/>
              </a:spcBef>
            </a:pPr>
            <a:r>
              <a:rPr lang="en-US" sz="2700" kern="0" dirty="0"/>
              <a:t>Helm – Resources</a:t>
            </a:r>
          </a:p>
        </p:txBody>
      </p:sp>
      <p:pic>
        <p:nvPicPr>
          <p:cNvPr id="8" name="Image" descr="Image">
            <a:extLst>
              <a:ext uri="{FF2B5EF4-FFF2-40B4-BE49-F238E27FC236}">
                <a16:creationId xmlns:a16="http://schemas.microsoft.com/office/drawing/2014/main" id="{735EBD8F-DF39-6844-8DC5-0083AA03C9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975" y="-288758"/>
            <a:ext cx="3029002" cy="3029001"/>
          </a:xfrm>
          <a:prstGeom prst="rect">
            <a:avLst/>
          </a:prstGeom>
          <a:ln w="12700">
            <a:miter lim="400000"/>
          </a:ln>
        </p:spPr>
      </p:pic>
      <p:sp>
        <p:nvSpPr>
          <p:cNvPr id="10" name="Rectangle 9">
            <a:extLst>
              <a:ext uri="{FF2B5EF4-FFF2-40B4-BE49-F238E27FC236}">
                <a16:creationId xmlns:a16="http://schemas.microsoft.com/office/drawing/2014/main" id="{5D06D16E-8E8D-314B-AC54-9F8B9555B7D8}"/>
              </a:ext>
            </a:extLst>
          </p:cNvPr>
          <p:cNvSpPr/>
          <p:nvPr/>
        </p:nvSpPr>
        <p:spPr>
          <a:xfrm>
            <a:off x="2590800" y="1470089"/>
            <a:ext cx="6324600" cy="2169825"/>
          </a:xfrm>
          <a:prstGeom prst="rect">
            <a:avLst/>
          </a:prstGeom>
        </p:spPr>
        <p:txBody>
          <a:bodyPr wrap="square">
            <a:spAutoFit/>
          </a:bodyPr>
          <a:lstStyle/>
          <a:p>
            <a:pPr marL="342900" indent="-342900" defTabSz="412750" hangingPunct="0">
              <a:buFont typeface="Arial" panose="020B0604020202020204" pitchFamily="34" charset="0"/>
              <a:buChar char="•"/>
            </a:pPr>
            <a:r>
              <a:rPr lang="en-US" sz="2700" b="1" u="sng" kern="0" dirty="0">
                <a:solidFill>
                  <a:srgbClr val="000000"/>
                </a:solidFill>
                <a:latin typeface="Helvetica Neue"/>
                <a:sym typeface="Helvetica Neue"/>
                <a:hlinkClick r:id="rId6"/>
              </a:rPr>
              <a:t>Documentation: helm.sh/docs</a:t>
            </a:r>
            <a:endParaRPr lang="en-US" sz="2700" b="1" u="sng" kern="0" dirty="0">
              <a:solidFill>
                <a:srgbClr val="000000"/>
              </a:solidFill>
              <a:latin typeface="Helvetica Neue"/>
              <a:sym typeface="Helvetica Neue"/>
            </a:endParaRPr>
          </a:p>
          <a:p>
            <a:pPr marL="342900" indent="-342900" defTabSz="412750" hangingPunct="0">
              <a:buFont typeface="Arial" panose="020B0604020202020204" pitchFamily="34" charset="0"/>
              <a:buChar char="•"/>
            </a:pPr>
            <a:r>
              <a:rPr lang="en-US" sz="2700" b="1" kern="0" dirty="0">
                <a:solidFill>
                  <a:srgbClr val="000000"/>
                </a:solidFill>
                <a:latin typeface="Helvetica Neue"/>
                <a:sym typeface="Helvetica Neue"/>
                <a:hlinkClick r:id="rId7"/>
              </a:rPr>
              <a:t>Video: Helm Intro</a:t>
            </a:r>
            <a:endParaRPr lang="en-US" sz="2700" b="1" kern="0" dirty="0">
              <a:solidFill>
                <a:srgbClr val="000000"/>
              </a:solidFill>
              <a:latin typeface="Helvetica Neue"/>
              <a:sym typeface="Helvetica Neue"/>
            </a:endParaRPr>
          </a:p>
          <a:p>
            <a:pPr marL="342900" indent="-342900" defTabSz="412750" hangingPunct="0">
              <a:buFont typeface="Arial" panose="020B0604020202020204" pitchFamily="34" charset="0"/>
              <a:buChar char="•"/>
            </a:pPr>
            <a:r>
              <a:rPr lang="en-US" sz="2700" b="1" kern="0" dirty="0">
                <a:solidFill>
                  <a:srgbClr val="000000"/>
                </a:solidFill>
                <a:latin typeface="Helvetica Neue"/>
                <a:sym typeface="Helvetica Neue"/>
                <a:hlinkClick r:id="rId8"/>
              </a:rPr>
              <a:t>Video: Helm 3 Deep Dive</a:t>
            </a:r>
            <a:endParaRPr lang="en-US" sz="2700" b="1" kern="0" dirty="0">
              <a:solidFill>
                <a:srgbClr val="000000"/>
              </a:solidFill>
              <a:latin typeface="Helvetica Neue"/>
              <a:sym typeface="Helvetica Neue"/>
            </a:endParaRPr>
          </a:p>
          <a:p>
            <a:pPr marL="342900" indent="-342900" defTabSz="412750" hangingPunct="0">
              <a:buFont typeface="Arial" panose="020B0604020202020204" pitchFamily="34" charset="0"/>
              <a:buChar char="•"/>
            </a:pPr>
            <a:r>
              <a:rPr lang="en-US" sz="2700" b="1" kern="0" dirty="0">
                <a:solidFill>
                  <a:srgbClr val="000000"/>
                </a:solidFill>
                <a:latin typeface="Helvetica Neue"/>
                <a:sym typeface="Helvetica Neue"/>
                <a:hlinkClick r:id="rId9"/>
              </a:rPr>
              <a:t>Helm Charts on GitHub</a:t>
            </a:r>
            <a:endParaRPr lang="en-US" sz="2700" b="1" kern="0" dirty="0">
              <a:solidFill>
                <a:srgbClr val="000000"/>
              </a:solidFill>
              <a:latin typeface="Helvetica Neue"/>
              <a:sym typeface="Helvetica Neue"/>
            </a:endParaRPr>
          </a:p>
          <a:p>
            <a:pPr marL="342900" indent="-342900" defTabSz="412750" hangingPunct="0">
              <a:buFont typeface="Arial" panose="020B0604020202020204" pitchFamily="34" charset="0"/>
              <a:buChar char="•"/>
            </a:pPr>
            <a:endParaRPr lang="en-US" sz="2700" kern="0" dirty="0">
              <a:solidFill>
                <a:srgbClr val="333333"/>
              </a:solidFill>
              <a:latin typeface="Segoe UI" panose="020B0502040204020203" pitchFamily="34" charset="0"/>
              <a:cs typeface="Segoe UI" panose="020B0502040204020203" pitchFamily="34" charset="0"/>
              <a:sym typeface="Helvetica Neue"/>
            </a:endParaRPr>
          </a:p>
        </p:txBody>
      </p:sp>
    </p:spTree>
    <p:extLst>
      <p:ext uri="{BB962C8B-B14F-4D97-AF65-F5344CB8AC3E}">
        <p14:creationId xmlns:p14="http://schemas.microsoft.com/office/powerpoint/2010/main" val="1705442589"/>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627828"/>
          </a:xfrm>
        </p:spPr>
        <p:txBody>
          <a:bodyPr/>
          <a:lstStyle/>
          <a:p>
            <a:pPr lvl="0"/>
            <a:r>
              <a:rPr lang="en-US" sz="3200" b="1" dirty="0">
                <a:latin typeface="+mn-lt"/>
              </a:rPr>
              <a:t>Deploy the application using Helm</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1084261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9</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b="1" dirty="0">
                <a:latin typeface="+mn-lt"/>
                <a:hlinkClick r:id="rId3"/>
              </a:rPr>
              <a:t>Helm</a:t>
            </a:r>
            <a:endParaRPr kumimoji="0" lang="en-US" sz="32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209283175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Tree>
    <p:extLst>
      <p:ext uri="{BB962C8B-B14F-4D97-AF65-F5344CB8AC3E}">
        <p14:creationId xmlns:p14="http://schemas.microsoft.com/office/powerpoint/2010/main" val="1924154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E802-F495-42B5-BA5C-79F807F5C3B1}"/>
              </a:ext>
            </a:extLst>
          </p:cNvPr>
          <p:cNvSpPr>
            <a:spLocks noGrp="1"/>
          </p:cNvSpPr>
          <p:nvPr>
            <p:ph type="title"/>
          </p:nvPr>
        </p:nvSpPr>
        <p:spPr>
          <a:xfrm>
            <a:off x="269239" y="2084172"/>
            <a:ext cx="11653523" cy="2139688"/>
          </a:xfrm>
        </p:spPr>
        <p:txBody>
          <a:bodyPr/>
          <a:lstStyle/>
          <a:p>
            <a:pPr algn="ctr"/>
            <a:r>
              <a:rPr lang="en-US" dirty="0"/>
              <a:t>Kubernetes Networking</a:t>
            </a:r>
            <a:br>
              <a:rPr lang="en-US" dirty="0"/>
            </a:br>
            <a:r>
              <a:rPr lang="en-US" dirty="0"/>
              <a:t>DNS and Ingress</a:t>
            </a:r>
          </a:p>
        </p:txBody>
      </p:sp>
    </p:spTree>
    <p:extLst>
      <p:ext uri="{BB962C8B-B14F-4D97-AF65-F5344CB8AC3E}">
        <p14:creationId xmlns:p14="http://schemas.microsoft.com/office/powerpoint/2010/main" val="1191240107"/>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928" y="0"/>
            <a:ext cx="10515600" cy="954593"/>
          </a:xfrm>
        </p:spPr>
        <p:txBody>
          <a:bodyPr/>
          <a:lstStyle/>
          <a:p>
            <a:r>
              <a:rPr lang="en-US">
                <a:solidFill>
                  <a:srgbClr val="0078D7"/>
                </a:solidFill>
                <a:cs typeface="Segoe UI Light"/>
              </a:rPr>
              <a:t>Networking in Kubernetes</a:t>
            </a:r>
            <a:endParaRPr lang="en-US">
              <a:cs typeface="Segoe UI Light"/>
            </a:endParaRPr>
          </a:p>
        </p:txBody>
      </p:sp>
      <p:sp>
        <p:nvSpPr>
          <p:cNvPr id="3" name="Text Placeholder 2"/>
          <p:cNvSpPr>
            <a:spLocks noGrp="1"/>
          </p:cNvSpPr>
          <p:nvPr>
            <p:ph type="body" sz="quarter" idx="10"/>
          </p:nvPr>
        </p:nvSpPr>
        <p:spPr>
          <a:xfrm>
            <a:off x="269240" y="1210074"/>
            <a:ext cx="10977332" cy="4254650"/>
          </a:xfrm>
        </p:spPr>
        <p:txBody>
          <a:bodyPr vert="horz" wrap="square" lIns="143428" tIns="89642" rIns="143428" bIns="89642" rtlCol="0" anchor="t">
            <a:spAutoFit/>
          </a:bodyPr>
          <a:lstStyle/>
          <a:p>
            <a:r>
              <a:rPr lang="en-US" sz="2800" dirty="0">
                <a:solidFill>
                  <a:schemeClr val="tx1"/>
                </a:solidFill>
                <a:latin typeface="Segoe UI Light"/>
                <a:cs typeface="Segoe UI Light"/>
              </a:rPr>
              <a:t>Kubernetes Networking model introduces 3 methods of communications:</a:t>
            </a:r>
          </a:p>
          <a:p>
            <a:endParaRPr lang="en-US" sz="2800" dirty="0">
              <a:solidFill>
                <a:schemeClr val="tx1"/>
              </a:solidFill>
              <a:latin typeface="Segoe UI Light"/>
              <a:cs typeface="Segoe UI Light"/>
            </a:endParaRPr>
          </a:p>
          <a:p>
            <a:pPr marL="280121" indent="-280121">
              <a:buChar char="•"/>
            </a:pPr>
            <a:r>
              <a:rPr lang="en-US" sz="2353" b="1" dirty="0">
                <a:solidFill>
                  <a:schemeClr val="tx1"/>
                </a:solidFill>
                <a:latin typeface="Segoe UI Light"/>
                <a:cs typeface="Segoe UI Light"/>
              </a:rPr>
              <a:t>Pod-to-Pod</a:t>
            </a:r>
            <a:r>
              <a:rPr lang="en-US" sz="2353" dirty="0">
                <a:solidFill>
                  <a:schemeClr val="tx1"/>
                </a:solidFill>
                <a:latin typeface="Segoe UI Light"/>
                <a:cs typeface="Segoe UI Light"/>
              </a:rPr>
              <a:t> communication directly by IP address. Kubernetes has a Pod-IP wide metric simplifying communication.</a:t>
            </a:r>
            <a:endParaRPr lang="en-US" sz="2353" b="1" dirty="0">
              <a:solidFill>
                <a:schemeClr val="tx1"/>
              </a:solidFill>
              <a:latin typeface="Segoe UI Light"/>
              <a:cs typeface="Segoe UI Light"/>
            </a:endParaRPr>
          </a:p>
          <a:p>
            <a:pPr marL="280121" indent="-280121">
              <a:buChar char="•"/>
            </a:pPr>
            <a:r>
              <a:rPr lang="en-US" sz="2353" b="1" dirty="0">
                <a:solidFill>
                  <a:schemeClr val="tx1"/>
                </a:solidFill>
                <a:latin typeface="Segoe UI Light"/>
                <a:cs typeface="Segoe UI Light"/>
              </a:rPr>
              <a:t>Pod-to-Service </a:t>
            </a:r>
            <a:r>
              <a:rPr lang="en-US" sz="2353" dirty="0">
                <a:solidFill>
                  <a:schemeClr val="tx1"/>
                </a:solidFill>
                <a:latin typeface="Segoe UI Light"/>
                <a:cs typeface="Segoe UI Light"/>
              </a:rPr>
              <a:t>Communication – Client traffic is directed to service virtual IP by iptables rules that are modified by the </a:t>
            </a:r>
            <a:r>
              <a:rPr lang="en-US" sz="2353" dirty="0" err="1">
                <a:solidFill>
                  <a:schemeClr val="tx1"/>
                </a:solidFill>
                <a:latin typeface="Segoe UI Light"/>
                <a:cs typeface="Segoe UI Light"/>
              </a:rPr>
              <a:t>kube</a:t>
            </a:r>
            <a:r>
              <a:rPr lang="en-US" sz="2353" dirty="0">
                <a:solidFill>
                  <a:schemeClr val="tx1"/>
                </a:solidFill>
                <a:latin typeface="Segoe UI Light"/>
                <a:cs typeface="Segoe UI Light"/>
              </a:rPr>
              <a:t>-proxy process (running on all hosts) and directed to the correct Pod.</a:t>
            </a:r>
            <a:endParaRPr lang="en-US" sz="2353" b="1" dirty="0">
              <a:solidFill>
                <a:schemeClr val="tx1"/>
              </a:solidFill>
              <a:latin typeface="Segoe UI Light"/>
              <a:cs typeface="Segoe UI Light"/>
            </a:endParaRPr>
          </a:p>
          <a:p>
            <a:pPr marL="280121" indent="-280121">
              <a:buChar char="•"/>
            </a:pPr>
            <a:r>
              <a:rPr lang="en-US" sz="2353" b="1" dirty="0">
                <a:solidFill>
                  <a:schemeClr val="tx1"/>
                </a:solidFill>
                <a:latin typeface="Segoe UI Light"/>
                <a:cs typeface="Segoe UI Light"/>
              </a:rPr>
              <a:t>External-to-Internal</a:t>
            </a:r>
            <a:r>
              <a:rPr lang="en-US" sz="2353" dirty="0">
                <a:solidFill>
                  <a:schemeClr val="tx1"/>
                </a:solidFill>
                <a:latin typeface="Segoe UI Light"/>
                <a:cs typeface="Segoe UI Light"/>
              </a:rPr>
              <a:t> Communication – external access is captured by an external load balancer which targets all nodes in a cluster and is mapped to exposed services. The Pod-to-Service flow stays the same.</a:t>
            </a:r>
            <a:endParaRPr lang="en-US" sz="2353" b="1" dirty="0">
              <a:cs typeface="Segoe UI Light"/>
            </a:endParaRPr>
          </a:p>
        </p:txBody>
      </p:sp>
    </p:spTree>
    <p:extLst>
      <p:ext uri="{BB962C8B-B14F-4D97-AF65-F5344CB8AC3E}">
        <p14:creationId xmlns:p14="http://schemas.microsoft.com/office/powerpoint/2010/main" val="1074188129"/>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B4906B-9950-4DA6-AF14-295B61E98B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857" y="2340688"/>
            <a:ext cx="10138290" cy="3395271"/>
          </a:xfrm>
          <a:prstGeom prst="rect">
            <a:avLst/>
          </a:prstGeom>
        </p:spPr>
      </p:pic>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pic>
        <p:nvPicPr>
          <p:cNvPr id="6" name="Picture 5">
            <a:extLst>
              <a:ext uri="{FF2B5EF4-FFF2-40B4-BE49-F238E27FC236}">
                <a16:creationId xmlns:a16="http://schemas.microsoft.com/office/drawing/2014/main" id="{DADC3091-DCE7-40CD-A276-F05654751D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9176" y="2508665"/>
            <a:ext cx="3217350" cy="2057096"/>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Pod </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Inter-Pod Communication</a:t>
            </a:r>
          </a:p>
        </p:txBody>
      </p:sp>
    </p:spTree>
    <p:extLst>
      <p:ext uri="{BB962C8B-B14F-4D97-AF65-F5344CB8AC3E}">
        <p14:creationId xmlns:p14="http://schemas.microsoft.com/office/powerpoint/2010/main" val="19317267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xit" presetSubtype="0" fill="hold" nodeType="with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Pod</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Inter-Pod Communication</a:t>
            </a:r>
          </a:p>
        </p:txBody>
      </p:sp>
      <p:pic>
        <p:nvPicPr>
          <p:cNvPr id="2" name="Picture 1">
            <a:extLst>
              <a:ext uri="{FF2B5EF4-FFF2-40B4-BE49-F238E27FC236}">
                <a16:creationId xmlns:a16="http://schemas.microsoft.com/office/drawing/2014/main" id="{99F8699D-B170-43C2-BF19-3AE3C9FD76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7843" y="2319336"/>
            <a:ext cx="4801072" cy="3590925"/>
          </a:xfrm>
          <a:prstGeom prst="rect">
            <a:avLst/>
          </a:prstGeom>
        </p:spPr>
      </p:pic>
      <p:pic>
        <p:nvPicPr>
          <p:cNvPr id="4" name="Picture 3">
            <a:extLst>
              <a:ext uri="{FF2B5EF4-FFF2-40B4-BE49-F238E27FC236}">
                <a16:creationId xmlns:a16="http://schemas.microsoft.com/office/drawing/2014/main" id="{DD5040F6-B869-432B-A380-BB8683C6EA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7843" y="2341278"/>
            <a:ext cx="4700389" cy="3856554"/>
          </a:xfrm>
          <a:prstGeom prst="rect">
            <a:avLst/>
          </a:prstGeom>
        </p:spPr>
      </p:pic>
    </p:spTree>
    <p:extLst>
      <p:ext uri="{BB962C8B-B14F-4D97-AF65-F5344CB8AC3E}">
        <p14:creationId xmlns:p14="http://schemas.microsoft.com/office/powerpoint/2010/main" val="996794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5731E8E6-C49D-40F5-8E1F-72B08885579D}"/>
              </a:ext>
            </a:extLst>
          </p:cNvPr>
          <p:cNvGrpSpPr/>
          <p:nvPr/>
        </p:nvGrpSpPr>
        <p:grpSpPr>
          <a:xfrm>
            <a:off x="8652167" y="4833226"/>
            <a:ext cx="2600325" cy="1685925"/>
            <a:chOff x="545306" y="4283869"/>
            <a:chExt cx="2600325" cy="1685925"/>
          </a:xfrm>
        </p:grpSpPr>
        <p:pic>
          <p:nvPicPr>
            <p:cNvPr id="43" name="Picture 42">
              <a:extLst>
                <a:ext uri="{FF2B5EF4-FFF2-40B4-BE49-F238E27FC236}">
                  <a16:creationId xmlns:a16="http://schemas.microsoft.com/office/drawing/2014/main" id="{E460F784-C281-45A9-87A0-AA03DB61AE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306" y="4283869"/>
              <a:ext cx="2600325" cy="1533525"/>
            </a:xfrm>
            <a:prstGeom prst="rect">
              <a:avLst/>
            </a:prstGeom>
          </p:spPr>
        </p:pic>
        <p:sp>
          <p:nvSpPr>
            <p:cNvPr id="44" name="Rectangle 43">
              <a:extLst>
                <a:ext uri="{FF2B5EF4-FFF2-40B4-BE49-F238E27FC236}">
                  <a16:creationId xmlns:a16="http://schemas.microsoft.com/office/drawing/2014/main" id="{F45486C7-ED39-45CE-8489-3FB66D5CA3D5}"/>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10.0.10.4</a:t>
              </a:r>
            </a:p>
          </p:txBody>
        </p:sp>
      </p:grpSp>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Why Service ?</a:t>
            </a:r>
          </a:p>
        </p:txBody>
      </p:sp>
      <p:grpSp>
        <p:nvGrpSpPr>
          <p:cNvPr id="31" name="Group 30">
            <a:extLst>
              <a:ext uri="{FF2B5EF4-FFF2-40B4-BE49-F238E27FC236}">
                <a16:creationId xmlns:a16="http://schemas.microsoft.com/office/drawing/2014/main" id="{01650B6A-4A2D-40CB-ABE3-D2FEDEDEEF3B}"/>
              </a:ext>
            </a:extLst>
          </p:cNvPr>
          <p:cNvGrpSpPr/>
          <p:nvPr/>
        </p:nvGrpSpPr>
        <p:grpSpPr>
          <a:xfrm>
            <a:off x="1038228" y="4811189"/>
            <a:ext cx="2600325" cy="1685925"/>
            <a:chOff x="545306" y="4283869"/>
            <a:chExt cx="2600325" cy="1685925"/>
          </a:xfrm>
        </p:grpSpPr>
        <p:pic>
          <p:nvPicPr>
            <p:cNvPr id="2" name="Picture 1">
              <a:extLst>
                <a:ext uri="{FF2B5EF4-FFF2-40B4-BE49-F238E27FC236}">
                  <a16:creationId xmlns:a16="http://schemas.microsoft.com/office/drawing/2014/main" id="{C080B69F-F808-4E1F-84AC-059CAC83D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306" y="4283869"/>
              <a:ext cx="2600325" cy="1533525"/>
            </a:xfrm>
            <a:prstGeom prst="rect">
              <a:avLst/>
            </a:prstGeom>
          </p:spPr>
        </p:pic>
        <p:sp>
          <p:nvSpPr>
            <p:cNvPr id="4" name="Rectangle 3">
              <a:extLst>
                <a:ext uri="{FF2B5EF4-FFF2-40B4-BE49-F238E27FC236}">
                  <a16:creationId xmlns:a16="http://schemas.microsoft.com/office/drawing/2014/main" id="{5A6666EA-B90E-4F4C-8881-A0FA67CE8581}"/>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pic>
        <p:nvPicPr>
          <p:cNvPr id="9" name="Picture 8">
            <a:extLst>
              <a:ext uri="{FF2B5EF4-FFF2-40B4-BE49-F238E27FC236}">
                <a16:creationId xmlns:a16="http://schemas.microsoft.com/office/drawing/2014/main" id="{AEEEAAE2-0D77-412C-AD60-FE22D403FE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8141" y="1094399"/>
            <a:ext cx="2302733" cy="1206485"/>
          </a:xfrm>
          <a:prstGeom prst="rect">
            <a:avLst/>
          </a:prstGeom>
        </p:spPr>
      </p:pic>
      <p:cxnSp>
        <p:nvCxnSpPr>
          <p:cNvPr id="24" name="Straight Arrow Connector 23">
            <a:extLst>
              <a:ext uri="{FF2B5EF4-FFF2-40B4-BE49-F238E27FC236}">
                <a16:creationId xmlns:a16="http://schemas.microsoft.com/office/drawing/2014/main" id="{68B014DA-470C-4F17-9BC6-40797DF8DCFF}"/>
              </a:ext>
            </a:extLst>
          </p:cNvPr>
          <p:cNvCxnSpPr>
            <a:cxnSpLocks/>
            <a:stCxn id="9" idx="2"/>
          </p:cNvCxnSpPr>
          <p:nvPr/>
        </p:nvCxnSpPr>
        <p:spPr>
          <a:xfrm flipH="1">
            <a:off x="5849507" y="2300884"/>
            <a:ext cx="1" cy="5066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B654D6CE-00FB-4C6D-B2CF-07415841C9B6}"/>
              </a:ext>
            </a:extLst>
          </p:cNvPr>
          <p:cNvGrpSpPr/>
          <p:nvPr/>
        </p:nvGrpSpPr>
        <p:grpSpPr>
          <a:xfrm>
            <a:off x="3561881" y="4811189"/>
            <a:ext cx="2600325" cy="1685925"/>
            <a:chOff x="545306" y="4283869"/>
            <a:chExt cx="2600325" cy="1685925"/>
          </a:xfrm>
        </p:grpSpPr>
        <p:pic>
          <p:nvPicPr>
            <p:cNvPr id="33" name="Picture 32">
              <a:extLst>
                <a:ext uri="{FF2B5EF4-FFF2-40B4-BE49-F238E27FC236}">
                  <a16:creationId xmlns:a16="http://schemas.microsoft.com/office/drawing/2014/main" id="{446CB1A0-D320-4B0F-B2F0-E42462B8C3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306" y="4283869"/>
              <a:ext cx="2600325" cy="1533525"/>
            </a:xfrm>
            <a:prstGeom prst="rect">
              <a:avLst/>
            </a:prstGeom>
          </p:spPr>
        </p:pic>
        <p:sp>
          <p:nvSpPr>
            <p:cNvPr id="34" name="Rectangle 33">
              <a:extLst>
                <a:ext uri="{FF2B5EF4-FFF2-40B4-BE49-F238E27FC236}">
                  <a16:creationId xmlns:a16="http://schemas.microsoft.com/office/drawing/2014/main" id="{B4184EC7-98F8-4068-B25E-C23E4817F282}"/>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10.0.10.2</a:t>
              </a:r>
            </a:p>
          </p:txBody>
        </p:sp>
      </p:grpSp>
      <p:grpSp>
        <p:nvGrpSpPr>
          <p:cNvPr id="35" name="Group 34">
            <a:extLst>
              <a:ext uri="{FF2B5EF4-FFF2-40B4-BE49-F238E27FC236}">
                <a16:creationId xmlns:a16="http://schemas.microsoft.com/office/drawing/2014/main" id="{C084059D-B3B0-41D1-A359-930FCB75E15B}"/>
              </a:ext>
            </a:extLst>
          </p:cNvPr>
          <p:cNvGrpSpPr/>
          <p:nvPr/>
        </p:nvGrpSpPr>
        <p:grpSpPr>
          <a:xfrm>
            <a:off x="6051842" y="4811189"/>
            <a:ext cx="2600325" cy="1685925"/>
            <a:chOff x="545306" y="4283869"/>
            <a:chExt cx="2600325" cy="1685925"/>
          </a:xfrm>
        </p:grpSpPr>
        <p:pic>
          <p:nvPicPr>
            <p:cNvPr id="36" name="Picture 35">
              <a:extLst>
                <a:ext uri="{FF2B5EF4-FFF2-40B4-BE49-F238E27FC236}">
                  <a16:creationId xmlns:a16="http://schemas.microsoft.com/office/drawing/2014/main" id="{C1DF97CE-8AFA-44E7-A800-88D3C455FA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306" y="4283869"/>
              <a:ext cx="2600325" cy="1533525"/>
            </a:xfrm>
            <a:prstGeom prst="rect">
              <a:avLst/>
            </a:prstGeom>
          </p:spPr>
        </p:pic>
        <p:sp>
          <p:nvSpPr>
            <p:cNvPr id="37" name="Rectangle 36">
              <a:extLst>
                <a:ext uri="{FF2B5EF4-FFF2-40B4-BE49-F238E27FC236}">
                  <a16:creationId xmlns:a16="http://schemas.microsoft.com/office/drawing/2014/main" id="{3282C0E6-48F0-4971-8BD1-429B0CB74452}"/>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10.0.10.3</a:t>
              </a:r>
            </a:p>
          </p:txBody>
        </p:sp>
      </p:grpSp>
      <p:pic>
        <p:nvPicPr>
          <p:cNvPr id="22" name="Picture 21">
            <a:extLst>
              <a:ext uri="{FF2B5EF4-FFF2-40B4-BE49-F238E27FC236}">
                <a16:creationId xmlns:a16="http://schemas.microsoft.com/office/drawing/2014/main" id="{F07EFA6E-BCB4-4A57-89C7-4E1AC204FF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8141" y="2807494"/>
            <a:ext cx="2352740" cy="1084341"/>
          </a:xfrm>
          <a:prstGeom prst="rect">
            <a:avLst/>
          </a:prstGeom>
        </p:spPr>
      </p:pic>
      <p:cxnSp>
        <p:nvCxnSpPr>
          <p:cNvPr id="26" name="Straight Arrow Connector 25">
            <a:extLst>
              <a:ext uri="{FF2B5EF4-FFF2-40B4-BE49-F238E27FC236}">
                <a16:creationId xmlns:a16="http://schemas.microsoft.com/office/drawing/2014/main" id="{7ABFA513-6235-4739-9E05-23ED87EED267}"/>
              </a:ext>
            </a:extLst>
          </p:cNvPr>
          <p:cNvCxnSpPr>
            <a:cxnSpLocks/>
            <a:stCxn id="22" idx="2"/>
            <a:endCxn id="2" idx="0"/>
          </p:cNvCxnSpPr>
          <p:nvPr/>
        </p:nvCxnSpPr>
        <p:spPr>
          <a:xfrm flipH="1">
            <a:off x="2338391" y="3891835"/>
            <a:ext cx="3536120"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0791D22-00DB-4EC1-A295-EF2638667967}"/>
              </a:ext>
            </a:extLst>
          </p:cNvPr>
          <p:cNvCxnSpPr>
            <a:cxnSpLocks/>
            <a:stCxn id="22" idx="2"/>
          </p:cNvCxnSpPr>
          <p:nvPr/>
        </p:nvCxnSpPr>
        <p:spPr>
          <a:xfrm>
            <a:off x="5874511" y="3891835"/>
            <a:ext cx="4211945"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365BDE6-8C57-4634-AE92-AFC3308B0F84}"/>
              </a:ext>
            </a:extLst>
          </p:cNvPr>
          <p:cNvCxnSpPr>
            <a:cxnSpLocks/>
            <a:stCxn id="22" idx="2"/>
            <a:endCxn id="36" idx="0"/>
          </p:cNvCxnSpPr>
          <p:nvPr/>
        </p:nvCxnSpPr>
        <p:spPr>
          <a:xfrm>
            <a:off x="5874511" y="3891835"/>
            <a:ext cx="1477494"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3B4435D-BCED-43CE-AFCF-3E0C6B266EFE}"/>
              </a:ext>
            </a:extLst>
          </p:cNvPr>
          <p:cNvCxnSpPr>
            <a:cxnSpLocks/>
            <a:stCxn id="22" idx="2"/>
            <a:endCxn id="33" idx="0"/>
          </p:cNvCxnSpPr>
          <p:nvPr/>
        </p:nvCxnSpPr>
        <p:spPr>
          <a:xfrm flipH="1">
            <a:off x="4862044" y="3891835"/>
            <a:ext cx="1012467"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A7A134C4-FA32-42C9-AEF7-724B6AFA9C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4349" y="2807494"/>
            <a:ext cx="2426523" cy="1166360"/>
          </a:xfrm>
          <a:prstGeom prst="rect">
            <a:avLst/>
          </a:prstGeom>
        </p:spPr>
      </p:pic>
    </p:spTree>
    <p:extLst>
      <p:ext uri="{BB962C8B-B14F-4D97-AF65-F5344CB8AC3E}">
        <p14:creationId xmlns:p14="http://schemas.microsoft.com/office/powerpoint/2010/main" val="3504643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panose="020B0502040204020203" pitchFamily="34" charset="0"/>
                <a:cs typeface="Segoe UI" panose="020B0502040204020203" pitchFamily="34" charset="0"/>
              </a:rPr>
              <a:t>Different Type of Services</a:t>
            </a:r>
          </a:p>
        </p:txBody>
      </p:sp>
      <p:sp>
        <p:nvSpPr>
          <p:cNvPr id="3" name="TextBox 2">
            <a:extLst>
              <a:ext uri="{FF2B5EF4-FFF2-40B4-BE49-F238E27FC236}">
                <a16:creationId xmlns:a16="http://schemas.microsoft.com/office/drawing/2014/main" id="{DB3EC662-B94C-4EF3-B8F6-7DBCF5E6DBEC}"/>
              </a:ext>
            </a:extLst>
          </p:cNvPr>
          <p:cNvSpPr txBox="1"/>
          <p:nvPr/>
        </p:nvSpPr>
        <p:spPr>
          <a:xfrm>
            <a:off x="928687" y="1857374"/>
            <a:ext cx="10831105" cy="4439229"/>
          </a:xfrm>
          <a:prstGeom prst="rect">
            <a:avLst/>
          </a:prstGeom>
          <a:noFill/>
        </p:spPr>
        <p:txBody>
          <a:bodyPr wrap="square" lIns="182880" tIns="146304" rIns="182880" bIns="146304" rtlCol="0">
            <a:spAutoFit/>
          </a:bodyPr>
          <a:lstStyle/>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19"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panose="020B0502040204020203" pitchFamily="34" charset="0"/>
                <a:cs typeface="Segoe UI" panose="020B0502040204020203" pitchFamily="34" charset="0"/>
              </a:rPr>
              <a:t>ClusterIP</a:t>
            </a:r>
            <a:r>
              <a:rPr kumimoji="0" lang="en-US" sz="4019"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panose="020B0502040204020203" pitchFamily="34" charset="0"/>
                <a:cs typeface="Segoe UI" panose="020B0502040204020203" pitchFamily="34" charset="0"/>
              </a:rPr>
              <a:t> (default) – exposes services on internal Ips only</a:t>
            </a:r>
          </a:p>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19"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panose="020B0502040204020203" pitchFamily="34" charset="0"/>
                <a:cs typeface="Segoe UI" panose="020B0502040204020203" pitchFamily="34" charset="0"/>
              </a:rPr>
              <a:t>NodePort</a:t>
            </a:r>
            <a:r>
              <a:rPr kumimoji="0" lang="en-US" sz="4019"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panose="020B0502040204020203" pitchFamily="34" charset="0"/>
                <a:cs typeface="Segoe UI" panose="020B0502040204020203" pitchFamily="34" charset="0"/>
              </a:rPr>
              <a:t> – exposes service on node IP with a static port, externally reachable if you know</a:t>
            </a:r>
          </a:p>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19"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panose="020B0502040204020203" pitchFamily="34" charset="0"/>
                <a:cs typeface="Segoe UI" panose="020B0502040204020203" pitchFamily="34" charset="0"/>
              </a:rPr>
              <a:t>LoadBalancer</a:t>
            </a:r>
            <a:r>
              <a:rPr kumimoji="0" lang="en-US" sz="4019"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panose="020B0502040204020203" pitchFamily="34" charset="0"/>
                <a:cs typeface="Segoe UI" panose="020B0502040204020203" pitchFamily="34" charset="0"/>
              </a:rPr>
              <a:t> – Exposes the service to the cloud provider’s load balancer</a:t>
            </a:r>
          </a:p>
        </p:txBody>
      </p:sp>
    </p:spTree>
    <p:extLst>
      <p:ext uri="{BB962C8B-B14F-4D97-AF65-F5344CB8AC3E}">
        <p14:creationId xmlns:p14="http://schemas.microsoft.com/office/powerpoint/2010/main" val="177555009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 : ClusterIP</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ClusterIP Service Works</a:t>
            </a:r>
          </a:p>
        </p:txBody>
      </p:sp>
      <p:pic>
        <p:nvPicPr>
          <p:cNvPr id="6" name="Picture 5">
            <a:extLst>
              <a:ext uri="{FF2B5EF4-FFF2-40B4-BE49-F238E27FC236}">
                <a16:creationId xmlns:a16="http://schemas.microsoft.com/office/drawing/2014/main" id="{DC68171E-D042-4F4D-B94E-39E027D694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3138" y="1836129"/>
            <a:ext cx="4002004" cy="4468120"/>
          </a:xfrm>
          <a:prstGeom prst="rect">
            <a:avLst/>
          </a:prstGeom>
        </p:spPr>
      </p:pic>
      <p:sp>
        <p:nvSpPr>
          <p:cNvPr id="8" name="Rectangle 7">
            <a:extLst>
              <a:ext uri="{FF2B5EF4-FFF2-40B4-BE49-F238E27FC236}">
                <a16:creationId xmlns:a16="http://schemas.microsoft.com/office/drawing/2014/main" id="{228FA7B1-C383-43BB-83F5-50AFDB7A1744}"/>
              </a:ext>
            </a:extLst>
          </p:cNvPr>
          <p:cNvSpPr/>
          <p:nvPr/>
        </p:nvSpPr>
        <p:spPr>
          <a:xfrm>
            <a:off x="6096000" y="2395141"/>
            <a:ext cx="6096000" cy="3693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14E4697A-2CE4-4581-9125-5618FB4193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5520" y="2117130"/>
            <a:ext cx="4954272" cy="3952796"/>
          </a:xfrm>
          <a:prstGeom prst="rect">
            <a:avLst/>
          </a:prstGeom>
        </p:spPr>
      </p:pic>
      <p:sp>
        <p:nvSpPr>
          <p:cNvPr id="2" name="Rectangle 1">
            <a:extLst>
              <a:ext uri="{FF2B5EF4-FFF2-40B4-BE49-F238E27FC236}">
                <a16:creationId xmlns:a16="http://schemas.microsoft.com/office/drawing/2014/main" id="{3C76E176-E8AC-44E6-8112-777B9150708C}"/>
              </a:ext>
            </a:extLst>
          </p:cNvPr>
          <p:cNvSpPr/>
          <p:nvPr/>
        </p:nvSpPr>
        <p:spPr bwMode="auto">
          <a:xfrm>
            <a:off x="914400" y="1567370"/>
            <a:ext cx="4085439" cy="21405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04273B70-84AE-4F82-BB87-6F688D5DCF77}"/>
              </a:ext>
            </a:extLst>
          </p:cNvPr>
          <p:cNvSpPr/>
          <p:nvPr/>
        </p:nvSpPr>
        <p:spPr bwMode="auto">
          <a:xfrm>
            <a:off x="2809875" y="3726986"/>
            <a:ext cx="57150" cy="4687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95CB3555-2E22-4FA8-B70C-A78E5CD7D575}"/>
              </a:ext>
            </a:extLst>
          </p:cNvPr>
          <p:cNvSpPr/>
          <p:nvPr/>
        </p:nvSpPr>
        <p:spPr bwMode="auto">
          <a:xfrm>
            <a:off x="3390900" y="3728014"/>
            <a:ext cx="57150" cy="4687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4101652F-2126-400F-BD33-812C22D3069D}"/>
              </a:ext>
            </a:extLst>
          </p:cNvPr>
          <p:cNvCxnSpPr/>
          <p:nvPr/>
        </p:nvCxnSpPr>
        <p:spPr>
          <a:xfrm>
            <a:off x="2624138" y="4090988"/>
            <a:ext cx="933450" cy="0"/>
          </a:xfrm>
          <a:prstGeom prst="line">
            <a:avLst/>
          </a:prstGeom>
          <a:ln w="19050">
            <a:solidFill>
              <a:schemeClr val="tx1">
                <a:lumMod val="50000"/>
              </a:schemeClr>
            </a:solidFill>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13371032"/>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 : NodePort</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NodePort Service Works</a:t>
            </a:r>
          </a:p>
        </p:txBody>
      </p:sp>
      <p:pic>
        <p:nvPicPr>
          <p:cNvPr id="3" name="Picture 2">
            <a:extLst>
              <a:ext uri="{FF2B5EF4-FFF2-40B4-BE49-F238E27FC236}">
                <a16:creationId xmlns:a16="http://schemas.microsoft.com/office/drawing/2014/main" id="{58EACCE0-A8AB-4950-9352-9914215D2F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240" y="1567370"/>
            <a:ext cx="4822008" cy="5222691"/>
          </a:xfrm>
          <a:prstGeom prst="rect">
            <a:avLst/>
          </a:prstGeom>
        </p:spPr>
      </p:pic>
      <p:pic>
        <p:nvPicPr>
          <p:cNvPr id="4" name="Picture 3">
            <a:extLst>
              <a:ext uri="{FF2B5EF4-FFF2-40B4-BE49-F238E27FC236}">
                <a16:creationId xmlns:a16="http://schemas.microsoft.com/office/drawing/2014/main" id="{D81A3E28-C870-40A1-BC56-A277AE0D82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1276" y="1810179"/>
            <a:ext cx="4946964" cy="4204541"/>
          </a:xfrm>
          <a:prstGeom prst="rect">
            <a:avLst/>
          </a:prstGeom>
        </p:spPr>
      </p:pic>
    </p:spTree>
    <p:extLst>
      <p:ext uri="{BB962C8B-B14F-4D97-AF65-F5344CB8AC3E}">
        <p14:creationId xmlns:p14="http://schemas.microsoft.com/office/powerpoint/2010/main" val="3127889922"/>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 : </a:t>
            </a:r>
            <a:r>
              <a:rPr kumimoji="0" lang="en-US" sz="4800" b="0" i="0" u="none" strike="noStrike" kern="1200" cap="none" spc="0" normalizeH="0" baseline="0" noProof="0" err="1">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Loadbalancer</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a:t>
            </a:r>
            <a:r>
              <a:rPr kumimoji="0" lang="en-US" sz="3200" b="0" i="0" u="none" strike="noStrike" kern="1200" cap="none" spc="0" normalizeH="0" baseline="0" noProof="0" err="1">
                <a:ln>
                  <a:noFill/>
                </a:ln>
                <a:solidFill>
                  <a:srgbClr val="0078D7"/>
                </a:solidFill>
                <a:effectLst/>
                <a:uLnTx/>
                <a:uFillTx/>
                <a:latin typeface="Segoe UI Light" panose="020B0502040204020203" pitchFamily="34" charset="0"/>
                <a:ea typeface="+mn-ea"/>
                <a:cs typeface="Segoe UI Light" panose="020B0502040204020203" pitchFamily="34" charset="0"/>
              </a:rPr>
              <a:t>Loadbalancer</a:t>
            </a: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 Service Works</a:t>
            </a:r>
          </a:p>
        </p:txBody>
      </p:sp>
      <p:pic>
        <p:nvPicPr>
          <p:cNvPr id="6" name="Picture 5">
            <a:extLst>
              <a:ext uri="{FF2B5EF4-FFF2-40B4-BE49-F238E27FC236}">
                <a16:creationId xmlns:a16="http://schemas.microsoft.com/office/drawing/2014/main" id="{8BC28B03-3A37-4ECB-9705-6AE24607E5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054" y="1690257"/>
            <a:ext cx="4491872" cy="5047821"/>
          </a:xfrm>
          <a:prstGeom prst="rect">
            <a:avLst/>
          </a:prstGeom>
        </p:spPr>
      </p:pic>
      <p:pic>
        <p:nvPicPr>
          <p:cNvPr id="8" name="Picture 7">
            <a:extLst>
              <a:ext uri="{FF2B5EF4-FFF2-40B4-BE49-F238E27FC236}">
                <a16:creationId xmlns:a16="http://schemas.microsoft.com/office/drawing/2014/main" id="{C23B759F-52E1-443F-815F-B34BB02F68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60590" y="1675639"/>
            <a:ext cx="4301798" cy="4985830"/>
          </a:xfrm>
          <a:prstGeom prst="rect">
            <a:avLst/>
          </a:prstGeom>
        </p:spPr>
      </p:pic>
    </p:spTree>
    <p:extLst>
      <p:ext uri="{BB962C8B-B14F-4D97-AF65-F5344CB8AC3E}">
        <p14:creationId xmlns:p14="http://schemas.microsoft.com/office/powerpoint/2010/main" val="2815355455"/>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Ingress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Ingress Controller Works</a:t>
            </a:r>
          </a:p>
        </p:txBody>
      </p:sp>
      <p:pic>
        <p:nvPicPr>
          <p:cNvPr id="3" name="Picture 2">
            <a:extLst>
              <a:ext uri="{FF2B5EF4-FFF2-40B4-BE49-F238E27FC236}">
                <a16:creationId xmlns:a16="http://schemas.microsoft.com/office/drawing/2014/main" id="{A67A2AF6-2C95-4DF1-8105-97ADC7900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095" y="1781604"/>
            <a:ext cx="6614580" cy="4274422"/>
          </a:xfrm>
          <a:prstGeom prst="rect">
            <a:avLst/>
          </a:prstGeom>
        </p:spPr>
      </p:pic>
      <p:pic>
        <p:nvPicPr>
          <p:cNvPr id="4" name="Picture 3">
            <a:extLst>
              <a:ext uri="{FF2B5EF4-FFF2-40B4-BE49-F238E27FC236}">
                <a16:creationId xmlns:a16="http://schemas.microsoft.com/office/drawing/2014/main" id="{C26D6DA2-96B4-4F32-B339-D2E1A22F38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3127" y="1542874"/>
            <a:ext cx="5015564" cy="4751882"/>
          </a:xfrm>
          <a:prstGeom prst="rect">
            <a:avLst/>
          </a:prstGeom>
        </p:spPr>
      </p:pic>
    </p:spTree>
    <p:extLst>
      <p:ext uri="{BB962C8B-B14F-4D97-AF65-F5344CB8AC3E}">
        <p14:creationId xmlns:p14="http://schemas.microsoft.com/office/powerpoint/2010/main" val="393833638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Tree>
    <p:extLst>
      <p:ext uri="{BB962C8B-B14F-4D97-AF65-F5344CB8AC3E}">
        <p14:creationId xmlns:p14="http://schemas.microsoft.com/office/powerpoint/2010/main" val="1713414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33197" y="1083023"/>
            <a:ext cx="11327673" cy="4209321"/>
          </a:xfrm>
        </p:spPr>
        <p:txBody>
          <a:bodyPr/>
          <a:lstStyle/>
          <a:p>
            <a:r>
              <a:rPr lang="en-US"/>
              <a:t>Basic (Kubenet)</a:t>
            </a:r>
          </a:p>
          <a:p>
            <a:pPr lvl="1"/>
            <a:r>
              <a:rPr lang="en-US"/>
              <a:t>Provisions its own VNET and only exposes Public IPs</a:t>
            </a:r>
          </a:p>
          <a:p>
            <a:pPr lvl="1"/>
            <a:r>
              <a:rPr lang="en-US"/>
              <a:t>Pods IPs get only cluserIPs and accessible only within the cluster</a:t>
            </a:r>
          </a:p>
          <a:p>
            <a:pPr lvl="1"/>
            <a:r>
              <a:rPr lang="en-US"/>
              <a:t>Publicly exposed services accessible outside the cluster</a:t>
            </a:r>
          </a:p>
          <a:p>
            <a:pPr lvl="1"/>
            <a:r>
              <a:rPr lang="en-US"/>
              <a:t>Max Pods per node 110</a:t>
            </a:r>
          </a:p>
          <a:p>
            <a:r>
              <a:rPr lang="en-US"/>
              <a:t>Advanced (Azure CNI)</a:t>
            </a:r>
          </a:p>
          <a:p>
            <a:pPr lvl="1"/>
            <a:r>
              <a:rPr lang="en-US"/>
              <a:t>Uses an existing VNET and expose private IPs </a:t>
            </a:r>
          </a:p>
          <a:p>
            <a:pPr lvl="1"/>
            <a:r>
              <a:rPr lang="en-US"/>
              <a:t>Pods &amp; Services get private IPs</a:t>
            </a:r>
          </a:p>
          <a:p>
            <a:pPr lvl="1"/>
            <a:r>
              <a:rPr lang="en-US"/>
              <a:t>Max pods per node 110 (CLI / ARM, Portal - 30)</a:t>
            </a:r>
          </a:p>
        </p:txBody>
      </p:sp>
      <p:sp>
        <p:nvSpPr>
          <p:cNvPr id="2" name="Title 1"/>
          <p:cNvSpPr>
            <a:spLocks noGrp="1"/>
          </p:cNvSpPr>
          <p:nvPr>
            <p:ph type="title"/>
          </p:nvPr>
        </p:nvSpPr>
        <p:spPr>
          <a:xfrm>
            <a:off x="271558" y="120581"/>
            <a:ext cx="10515600" cy="783771"/>
          </a:xfrm>
        </p:spPr>
        <p:txBody>
          <a:bodyPr>
            <a:normAutofit fontScale="90000"/>
          </a:bodyPr>
          <a:lstStyle/>
          <a:p>
            <a:pPr defTabSz="914367"/>
            <a:r>
              <a:rPr lang="en-US" sz="4705" spc="-69">
                <a:ln w="3175">
                  <a:noFill/>
                </a:ln>
                <a:solidFill>
                  <a:srgbClr val="0072C6"/>
                </a:solidFill>
                <a:ea typeface="+mn-ea"/>
                <a:cs typeface="Segoe UI" pitchFamily="34" charset="0"/>
              </a:rPr>
              <a:t>AKS Networking</a:t>
            </a:r>
          </a:p>
        </p:txBody>
      </p:sp>
      <p:sp>
        <p:nvSpPr>
          <p:cNvPr id="4" name="Rectangle 3">
            <a:extLst>
              <a:ext uri="{FF2B5EF4-FFF2-40B4-BE49-F238E27FC236}">
                <a16:creationId xmlns:a16="http://schemas.microsoft.com/office/drawing/2014/main" id="{9A1DD0AA-EEF8-40EB-A396-6642E02ABED0}"/>
              </a:ext>
            </a:extLst>
          </p:cNvPr>
          <p:cNvSpPr/>
          <p:nvPr/>
        </p:nvSpPr>
        <p:spPr>
          <a:xfrm>
            <a:off x="7523266" y="3274318"/>
            <a:ext cx="4587407" cy="31393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err="1">
                <a:ln>
                  <a:noFill/>
                </a:ln>
                <a:solidFill>
                  <a:srgbClr val="A31515"/>
                </a:solidFill>
                <a:effectLst/>
                <a:uLnTx/>
                <a:uFillTx/>
                <a:latin typeface="Consolas" panose="020B0609020204030204" pitchFamily="49" charset="0"/>
                <a:ea typeface="+mn-ea"/>
                <a:cs typeface="+mn-cs"/>
              </a:rPr>
              <a:t>networkPlugin</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"type"</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"string"</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err="1">
                <a:ln>
                  <a:noFill/>
                </a:ln>
                <a:solidFill>
                  <a:srgbClr val="A31515"/>
                </a:solidFill>
                <a:effectLst/>
                <a:uLnTx/>
                <a:uFillTx/>
                <a:latin typeface="Consolas" panose="020B0609020204030204" pitchFamily="49" charset="0"/>
                <a:ea typeface="+mn-ea"/>
                <a:cs typeface="+mn-cs"/>
              </a:rPr>
              <a:t>allowedValues</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A31515"/>
                </a:solidFill>
                <a:effectLst/>
                <a:highlight>
                  <a:srgbClr val="FFFF00"/>
                </a:highlight>
                <a:uLnTx/>
                <a:uFillTx/>
                <a:latin typeface="Consolas" panose="020B0609020204030204" pitchFamily="49" charset="0"/>
                <a:ea typeface="+mn-ea"/>
                <a:cs typeface="+mn-cs"/>
              </a:rPr>
              <a:t>azure</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err="1">
                <a:ln>
                  <a:noFill/>
                </a:ln>
                <a:solidFill>
                  <a:srgbClr val="A31515"/>
                </a:solidFill>
                <a:effectLst/>
                <a:highlight>
                  <a:srgbClr val="FFFF00"/>
                </a:highlight>
                <a:uLnTx/>
                <a:uFillTx/>
                <a:latin typeface="Consolas" panose="020B0609020204030204" pitchFamily="49" charset="0"/>
                <a:ea typeface="+mn-ea"/>
                <a:cs typeface="+mn-cs"/>
              </a:rPr>
              <a:t>kubenet</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"metadata"</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"description"</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"Network plugin used for building Kubernetes network."</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p:txBody>
      </p:sp>
      <p:pic>
        <p:nvPicPr>
          <p:cNvPr id="5" name="Picture 4">
            <a:extLst>
              <a:ext uri="{FF2B5EF4-FFF2-40B4-BE49-F238E27FC236}">
                <a16:creationId xmlns:a16="http://schemas.microsoft.com/office/drawing/2014/main" id="{FFB6CFC3-19F1-4B9F-BC20-B9760DE67C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Tree>
    <p:extLst>
      <p:ext uri="{BB962C8B-B14F-4D97-AF65-F5344CB8AC3E}">
        <p14:creationId xmlns:p14="http://schemas.microsoft.com/office/powerpoint/2010/main" val="144924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3330106"/>
          </a:xfrm>
        </p:spPr>
        <p:txBody>
          <a:bodyPr/>
          <a:lstStyle/>
          <a:p>
            <a:pPr lvl="0"/>
            <a:r>
              <a:rPr lang="en-US" b="1" dirty="0">
                <a:latin typeface="+mn-lt"/>
              </a:rPr>
              <a:t>Set up a DNS name to access your cluster</a:t>
            </a:r>
          </a:p>
          <a:p>
            <a:pPr lvl="0"/>
            <a:r>
              <a:rPr lang="en-US" b="1" dirty="0">
                <a:latin typeface="+mn-lt"/>
              </a:rPr>
              <a:t>Set up an Ingress Controller</a:t>
            </a:r>
          </a:p>
          <a:p>
            <a:pPr lvl="0"/>
            <a:r>
              <a:rPr lang="en-US" b="1" dirty="0">
                <a:latin typeface="+mn-lt"/>
              </a:rPr>
              <a:t>Add DNS to your Ingress Controller</a:t>
            </a:r>
          </a:p>
          <a:p>
            <a:pPr marL="0" lvl="0" indent="0">
              <a:buNone/>
            </a:pPr>
            <a:endParaRPr lang="en-US" b="1" dirty="0">
              <a:latin typeface="+mn-lt"/>
            </a:endParaRPr>
          </a:p>
          <a:p>
            <a:pPr marL="0" lvl="0" indent="0">
              <a:buNone/>
            </a:pPr>
            <a:r>
              <a:rPr lang="en-US" b="1" dirty="0">
                <a:latin typeface="+mn-lt"/>
              </a:rPr>
              <a:t>Note that we will use *.cloudapp.azure.com for our DNS name, so there is no need to purchase an actual DNS name for this challenge</a:t>
            </a:r>
          </a:p>
          <a:p>
            <a:pPr lvl="0"/>
            <a:endParaRPr lang="en-US" b="1" dirty="0"/>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157240"/>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panose="020B0502040204020203" pitchFamily="34" charset="0"/>
                <a:cs typeface="Segoe UI" panose="020B0502040204020203" pitchFamily="34" charset="0"/>
              </a:rPr>
              <a:t>Challenge </a:t>
            </a:r>
            <a:r>
              <a:rPr lang="en-US" sz="4800" dirty="0">
                <a:gradFill>
                  <a:gsLst>
                    <a:gs pos="0">
                      <a:srgbClr val="292929">
                        <a:lumMod val="90000"/>
                        <a:lumOff val="10000"/>
                      </a:srgbClr>
                    </a:gs>
                    <a:gs pos="86000">
                      <a:srgbClr val="292929">
                        <a:lumMod val="90000"/>
                        <a:lumOff val="10000"/>
                      </a:srgbClr>
                    </a:gs>
                  </a:gsLst>
                  <a:lin ang="5400000" scaled="0"/>
                </a:gradFill>
                <a:latin typeface="Segoe UI" panose="020B0502040204020203" pitchFamily="34" charset="0"/>
                <a:cs typeface="Segoe UI" panose="020B0502040204020203" pitchFamily="34" charset="0"/>
              </a:rPr>
              <a:t>10</a:t>
            </a:r>
            <a:endPar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panose="020B0502040204020203" pitchFamily="34" charset="0"/>
              <a:cs typeface="Segoe UI" panose="020B0502040204020203" pitchFamily="34" charset="0"/>
            </a:endParaRPr>
          </a:p>
          <a:p>
            <a:r>
              <a:rPr lang="en-US" sz="3200" b="1" dirty="0">
                <a:latin typeface="+mn-lt"/>
                <a:hlinkClick r:id="rId3"/>
              </a:rPr>
              <a:t>DNS &amp; Ingress</a:t>
            </a:r>
            <a:endParaRPr lang="en-US" sz="3200" dirty="0">
              <a:latin typeface="+mn-lt"/>
            </a:endParaRPr>
          </a:p>
        </p:txBody>
      </p:sp>
    </p:spTree>
    <p:extLst>
      <p:ext uri="{BB962C8B-B14F-4D97-AF65-F5344CB8AC3E}">
        <p14:creationId xmlns:p14="http://schemas.microsoft.com/office/powerpoint/2010/main" val="3541181324"/>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209799"/>
          </a:xfrm>
        </p:spPr>
        <p:txBody>
          <a:bodyPr/>
          <a:lstStyle/>
          <a:p>
            <a:pPr lvl="0"/>
            <a:r>
              <a:rPr lang="en-US" b="1" dirty="0">
                <a:latin typeface="Segoe UI" panose="020B0502040204020203" pitchFamily="34" charset="0"/>
                <a:cs typeface="Segoe UI" panose="020B0502040204020203" pitchFamily="34" charset="0"/>
              </a:rPr>
              <a:t>We are going to go back to our original application version and set it up in a private AKS cluster.  This uses not only private IPs for addressing, but also restricts access to the Kubernetes Control Plane.</a:t>
            </a:r>
          </a:p>
          <a:p>
            <a:pPr lvl="0"/>
            <a:endParaRPr lang="en-US" b="1" dirty="0"/>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157240"/>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panose="020B0502040204020203" pitchFamily="34" charset="0"/>
                <a:cs typeface="Segoe UI" panose="020B0502040204020203" pitchFamily="34" charset="0"/>
              </a:rPr>
              <a:t>Challenge </a:t>
            </a:r>
            <a:r>
              <a:rPr lang="en-US" sz="4800" dirty="0">
                <a:gradFill>
                  <a:gsLst>
                    <a:gs pos="0">
                      <a:srgbClr val="292929">
                        <a:lumMod val="90000"/>
                        <a:lumOff val="10000"/>
                      </a:srgbClr>
                    </a:gs>
                    <a:gs pos="86000">
                      <a:srgbClr val="292929">
                        <a:lumMod val="90000"/>
                        <a:lumOff val="10000"/>
                      </a:srgbClr>
                    </a:gs>
                  </a:gsLst>
                  <a:lin ang="5400000" scaled="0"/>
                </a:gradFill>
                <a:latin typeface="Segoe UI" panose="020B0502040204020203" pitchFamily="34" charset="0"/>
                <a:cs typeface="Segoe UI" panose="020B0502040204020203" pitchFamily="34" charset="0"/>
              </a:rPr>
              <a:t>11</a:t>
            </a:r>
            <a:endPar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panose="020B0502040204020203" pitchFamily="34" charset="0"/>
              <a:cs typeface="Segoe UI" panose="020B0502040204020203" pitchFamily="34" charset="0"/>
            </a:endParaRPr>
          </a:p>
          <a:p>
            <a:r>
              <a:rPr lang="en-US" sz="3200" b="1" dirty="0">
                <a:latin typeface="+mn-lt"/>
                <a:hlinkClick r:id="rId3"/>
              </a:rPr>
              <a:t>Private AKS Clusters</a:t>
            </a:r>
            <a:endParaRPr lang="en-US" sz="3200" dirty="0">
              <a:latin typeface="+mn-lt"/>
            </a:endParaRPr>
          </a:p>
        </p:txBody>
      </p:sp>
    </p:spTree>
    <p:extLst>
      <p:ext uri="{BB962C8B-B14F-4D97-AF65-F5344CB8AC3E}">
        <p14:creationId xmlns:p14="http://schemas.microsoft.com/office/powerpoint/2010/main" val="817880571"/>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1520380"/>
          </a:xfrm>
        </p:spPr>
        <p:txBody>
          <a:bodyPr/>
          <a:lstStyle/>
          <a:p>
            <a:pPr lvl="0"/>
            <a:r>
              <a:rPr lang="en-US" dirty="0">
                <a:latin typeface="Segoe UI" panose="020B0502040204020203" pitchFamily="34" charset="0"/>
                <a:cs typeface="Segoe UI" panose="020B0502040204020203" pitchFamily="34" charset="0"/>
              </a:rPr>
              <a:t>Azure Container Insights</a:t>
            </a:r>
          </a:p>
          <a:p>
            <a:r>
              <a:rPr lang="en-US" dirty="0">
                <a:latin typeface="Segoe UI" panose="020B0502040204020203" pitchFamily="34" charset="0"/>
                <a:cs typeface="Segoe UI" panose="020B0502040204020203" pitchFamily="34" charset="0"/>
              </a:rPr>
              <a:t>Logging events that are bubbled up from Kubernetes</a:t>
            </a:r>
          </a:p>
          <a:p>
            <a:pPr lvl="1"/>
            <a:r>
              <a:rPr lang="en-US" dirty="0" err="1">
                <a:latin typeface="Segoe UI" panose="020B0502040204020203" pitchFamily="34" charset="0"/>
                <a:cs typeface="Segoe UI" panose="020B0502040204020203" pitchFamily="34" charset="0"/>
              </a:rPr>
              <a:t>kubectl</a:t>
            </a:r>
            <a:r>
              <a:rPr lang="en-US" dirty="0">
                <a:latin typeface="Segoe UI" panose="020B0502040204020203" pitchFamily="34" charset="0"/>
                <a:cs typeface="Segoe UI" panose="020B0502040204020203" pitchFamily="34" charset="0"/>
              </a:rPr>
              <a:t> describe, </a:t>
            </a:r>
            <a:r>
              <a:rPr lang="en-US" dirty="0" err="1">
                <a:latin typeface="Segoe UI" panose="020B0502040204020203" pitchFamily="34" charset="0"/>
                <a:cs typeface="Segoe UI" panose="020B0502040204020203" pitchFamily="34" charset="0"/>
              </a:rPr>
              <a:t>kubectl</a:t>
            </a:r>
            <a:r>
              <a:rPr lang="en-US" dirty="0">
                <a:latin typeface="Segoe UI" panose="020B0502040204020203" pitchFamily="34" charset="0"/>
                <a:cs typeface="Segoe UI" panose="020B0502040204020203" pitchFamily="34" charset="0"/>
              </a:rPr>
              <a:t> logs</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157240"/>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panose="020B0502040204020203" pitchFamily="34" charset="0"/>
                <a:cs typeface="Segoe UI" panose="020B0502040204020203" pitchFamily="34" charset="0"/>
              </a:rPr>
              <a:t>Challenge 12</a:t>
            </a:r>
          </a:p>
          <a:p>
            <a:r>
              <a:rPr lang="en-US" sz="3200" b="1" dirty="0">
                <a:latin typeface="+mn-lt"/>
                <a:hlinkClick r:id="rId2"/>
              </a:rPr>
              <a:t>Monitoring and Container Insights</a:t>
            </a:r>
            <a:endParaRPr lang="en-US" sz="3200" dirty="0">
              <a:latin typeface="+mn-lt"/>
            </a:endParaRPr>
          </a:p>
        </p:txBody>
      </p:sp>
    </p:spTree>
    <p:extLst>
      <p:ext uri="{BB962C8B-B14F-4D97-AF65-F5344CB8AC3E}">
        <p14:creationId xmlns:p14="http://schemas.microsoft.com/office/powerpoint/2010/main" val="3670731366"/>
      </p:ext>
    </p:extLst>
  </p:cSld>
  <p:clrMapOvr>
    <a:masterClrMapping/>
  </p:clrMapOvr>
  <p:transition>
    <p:fade/>
  </p:transition>
</p:sld>
</file>

<file path=ppt/theme/_rels/theme5.xml.rels><?xml version="1.0" encoding="UTF-8" standalone="yes"?>
<Relationships xmlns="http://schemas.openxmlformats.org/package/2006/relationships"><Relationship Id="rId1" Type="http://schemas.openxmlformats.org/officeDocument/2006/relationships/image" Target="../media/image27.png"/></Relationships>
</file>

<file path=ppt/theme/theme1.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0.xml><?xml version="1.0" encoding="utf-8"?>
<a:theme xmlns:a="http://schemas.openxmlformats.org/drawingml/2006/main" name="2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1.xml><?xml version="1.0" encoding="utf-8"?>
<a:theme xmlns:a="http://schemas.openxmlformats.org/drawingml/2006/main" name="4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MSVID White and Teal_10-2014">
      <a:dk1>
        <a:srgbClr val="505050"/>
      </a:dk1>
      <a:lt1>
        <a:srgbClr val="FFFFFF"/>
      </a:lt1>
      <a:dk2>
        <a:srgbClr val="008272"/>
      </a:dk2>
      <a:lt2>
        <a:srgbClr val="D5F7F6"/>
      </a:lt2>
      <a:accent1>
        <a:srgbClr val="008272"/>
      </a:accent1>
      <a:accent2>
        <a:srgbClr val="B4009E"/>
      </a:accent2>
      <a:accent3>
        <a:srgbClr val="004B50"/>
      </a:accent3>
      <a:accent4>
        <a:srgbClr val="0078D7"/>
      </a:accent4>
      <a:accent5>
        <a:srgbClr val="5C2D91"/>
      </a:accent5>
      <a:accent6>
        <a:srgbClr val="D83B01"/>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TEAL_1" id="{5E4F6A35-5222-4964-BF6B-D8D6040D0130}" vid="{5DED90E8-4E6D-48DC-ABF5-5DF803FF6458}"/>
    </a:ext>
  </a:extLst>
</a:theme>
</file>

<file path=ppt/theme/theme3.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4.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5.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3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7.xml><?xml version="1.0" encoding="utf-8"?>
<a:theme xmlns:a="http://schemas.openxmlformats.org/drawingml/2006/main" name="14_Web Camps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9.xml><?xml version="1.0" encoding="utf-8"?>
<a:theme xmlns:a="http://schemas.openxmlformats.org/drawingml/2006/main" name="2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5EAA1C9FA0BC748BB09321A4F632E0C" ma:contentTypeVersion="12" ma:contentTypeDescription="Create a new document." ma:contentTypeScope="" ma:versionID="a6950a88594b0395f14c611d6677a75c">
  <xsd:schema xmlns:xsd="http://www.w3.org/2001/XMLSchema" xmlns:xs="http://www.w3.org/2001/XMLSchema" xmlns:p="http://schemas.microsoft.com/office/2006/metadata/properties" xmlns:ns2="760c5ad1-7eb0-4223-9135-1a1711a44393" xmlns:ns3="fcaf1dcc-510e-4b6a-83f9-dd84f178c28c" targetNamespace="http://schemas.microsoft.com/office/2006/metadata/properties" ma:root="true" ma:fieldsID="b324580703ca4bc4a30e7b6ac1b9b953" ns2:_="" ns3:_="">
    <xsd:import namespace="760c5ad1-7eb0-4223-9135-1a1711a44393"/>
    <xsd:import namespace="fcaf1dcc-510e-4b6a-83f9-dd84f178c28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3:SharedWithUsers" minOccurs="0"/>
                <xsd:element ref="ns3:SharedWithDetails" minOccurs="0"/>
                <xsd:element ref="ns2:MediaServiceLocatio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0c5ad1-7eb0-4223-9135-1a1711a443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caf1dcc-510e-4b6a-83f9-dd84f178c28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A791BF9-AC8A-421D-9E20-0AF68E65A4BE}">
  <ds:schemaRefs>
    <ds:schemaRef ds:uri="86461db2-e4d8-4b63-bcd1-f2c2f627c055"/>
    <ds:schemaRef ds:uri="d964ef08-bd69-47ce-85df-0e468447ae3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694624C2-76B9-4DC3-BE6D-9F0D265588A3}">
  <ds:schemaRefs>
    <ds:schemaRef ds:uri="760c5ad1-7eb0-4223-9135-1a1711a44393"/>
    <ds:schemaRef ds:uri="fcaf1dcc-510e-4b6a-83f9-dd84f178c2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1054666-34C9-43BB-9CD0-EE5258525EB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719</TotalTime>
  <Words>8925</Words>
  <Application>Microsoft Office PowerPoint</Application>
  <PresentationFormat>Widescreen</PresentationFormat>
  <Paragraphs>1158</Paragraphs>
  <Slides>93</Slides>
  <Notes>80</Notes>
  <HiddenSlides>2</HiddenSlides>
  <MMClips>0</MMClips>
  <ScaleCrop>false</ScaleCrop>
  <HeadingPairs>
    <vt:vector size="6" baseType="variant">
      <vt:variant>
        <vt:lpstr>Fonts Used</vt:lpstr>
      </vt:variant>
      <vt:variant>
        <vt:i4>20</vt:i4>
      </vt:variant>
      <vt:variant>
        <vt:lpstr>Theme</vt:lpstr>
      </vt:variant>
      <vt:variant>
        <vt:i4>13</vt:i4>
      </vt:variant>
      <vt:variant>
        <vt:lpstr>Slide Titles</vt:lpstr>
      </vt:variant>
      <vt:variant>
        <vt:i4>93</vt:i4>
      </vt:variant>
    </vt:vector>
  </HeadingPairs>
  <TitlesOfParts>
    <vt:vector size="126" baseType="lpstr">
      <vt:lpstr>Arial</vt:lpstr>
      <vt:lpstr>Calibri</vt:lpstr>
      <vt:lpstr>Calibri Light</vt:lpstr>
      <vt:lpstr>Consolas</vt:lpstr>
      <vt:lpstr>Helvetica Light</vt:lpstr>
      <vt:lpstr>Helvetica Neue</vt:lpstr>
      <vt:lpstr>Helvetica Neue Light</vt:lpstr>
      <vt:lpstr>Helvetica Neue Medium</vt:lpstr>
      <vt:lpstr>Microsoft Sans Serif</vt:lpstr>
      <vt:lpstr>Noto Sans Symbols</vt:lpstr>
      <vt:lpstr>Noto Symbol</vt:lpstr>
      <vt:lpstr>Open Sans</vt:lpstr>
      <vt:lpstr>Quattrocento Sans</vt:lpstr>
      <vt:lpstr>Segoe UI</vt:lpstr>
      <vt:lpstr>Segoe UI Light</vt:lpstr>
      <vt:lpstr>Segoe UI Semibold</vt:lpstr>
      <vt:lpstr>Segoe UI Semilight</vt:lpstr>
      <vt:lpstr>Source Sans Pro</vt:lpstr>
      <vt:lpstr>Verdana</vt:lpstr>
      <vt:lpstr>Wingdings</vt:lpstr>
      <vt:lpstr>2_5-30660_TR21_BO_CT_Template</vt:lpstr>
      <vt:lpstr>WHITE TEMPLATE</vt:lpstr>
      <vt:lpstr>2_5-50002_Ignite_Breakout_Template</vt:lpstr>
      <vt:lpstr>1_5-30660_TR21_BO_CT_Template</vt:lpstr>
      <vt:lpstr>1_MS1444_Windows Azure Template 16x9_r08a</vt:lpstr>
      <vt:lpstr>3_5-30660_TR21_BO_CT_Template</vt:lpstr>
      <vt:lpstr>14_Web Camps Template</vt:lpstr>
      <vt:lpstr>Server and Cloud 2013</vt:lpstr>
      <vt:lpstr>2_DARK GRAY TEMPLATE</vt:lpstr>
      <vt:lpstr>2_WHITE TEMPLATE</vt:lpstr>
      <vt:lpstr>4_5-30660_TR21_BO_CT_Template</vt:lpstr>
      <vt:lpstr>Office Theme</vt:lpstr>
      <vt:lpstr>White</vt:lpstr>
      <vt:lpstr>Azure Kubernetes Service Hackathon</vt:lpstr>
      <vt:lpstr>PowerPoint Presentation</vt:lpstr>
      <vt:lpstr>PowerPoint Presentation</vt:lpstr>
      <vt:lpstr>PowerPoint Presentation</vt:lpstr>
      <vt:lpstr>PowerPoint Presentation</vt:lpstr>
      <vt:lpstr>Containers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elements of orchestration</vt:lpstr>
      <vt:lpstr>PowerPoint Presentation</vt:lpstr>
      <vt:lpstr>PowerPoint Presentation</vt:lpstr>
      <vt:lpstr>Azure Kubernetes Service (AKS)</vt:lpstr>
      <vt:lpstr>Azure Kubernetes Service (AKS)</vt:lpstr>
      <vt:lpstr>Azure Kubernetes Service (AKS)</vt:lpstr>
      <vt:lpstr>Azure Kubernetes Service (AKS)</vt:lpstr>
      <vt:lpstr>PowerPoint Presentation</vt:lpstr>
      <vt:lpstr>Kubernetes Fundamentals Pods, Deployments, &amp; 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Kubernetes  Scaling &amp; HA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Kubernetes - Storage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Kubernetes Package Management Helm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Kubernetes Networking DNS and Ingress</vt:lpstr>
      <vt:lpstr>Networking in Kubernetes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AKS Networking</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Laudati</dc:creator>
  <cp:lastModifiedBy>Paul Fisher</cp:lastModifiedBy>
  <cp:revision>17</cp:revision>
  <dcterms:modified xsi:type="dcterms:W3CDTF">2021-04-12T19:39:43Z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peterlau@microsoft.com</vt:lpwstr>
  </property>
  <property fmtid="{D5CDD505-2E9C-101B-9397-08002B2CF9AE}" pid="6" name="MSIP_Label_f42aa342-8706-4288-bd11-ebb85995028c_SetDate">
    <vt:lpwstr>2017-10-16T13:42:29.6771538-02:00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0x01010025EAA1C9FA0BC748BB09321A4F632E0C</vt:lpwstr>
  </property>
  <property fmtid="{D5CDD505-2E9C-101B-9397-08002B2CF9AE}" pid="12" name="AuthorIds_UIVersion_1024">
    <vt:lpwstr>15</vt:lpwstr>
  </property>
</Properties>
</file>